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5" r:id="rId2"/>
    <p:sldId id="259" r:id="rId3"/>
    <p:sldId id="262" r:id="rId4"/>
    <p:sldId id="264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365866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dělení 3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NÁSOBENÍ A DĚLENÍ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1984378"/>
            <a:ext cx="22322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3670" y="5589240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PaedDr. Zdeňka Kofroňová, 2. ZŠ Dobříš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29000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4378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28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576064" cy="92333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6066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29474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95892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29065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82522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27607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864264" y="1169864"/>
            <a:ext cx="11205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5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37852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3568" y="2144984"/>
            <a:ext cx="9361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34787" y="213538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05538" y="216546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0520" y="2158918"/>
            <a:ext cx="8707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022624" y="215207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47332" y="211566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22071" y="216290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95459" y="215891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318613" y="215205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114064" y="215205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0690" y="313047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34786" y="3130473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05537" y="314175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83399" y="313047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54149" y="312625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017367" y="312624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08918" y="310855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569154" y="311272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165539" y="306592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366210" y="3090003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0690" y="404664"/>
            <a:ext cx="217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Označ násobky 3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4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860" y="4229475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493" y="4207838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5" descr="C:\Users\OEM\AppData\Local\Microsoft\Windows\Temporary Internet Files\Content.IE5\B4A6B7Q4\MC900287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573" y="4207838"/>
            <a:ext cx="1728192" cy="15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29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4" grpId="0"/>
      <p:bldP spid="6" grpId="0"/>
      <p:bldP spid="19" grpId="0"/>
      <p:bldP spid="22" grpId="0"/>
      <p:bldP spid="15" grpId="0"/>
      <p:bldP spid="26" grpId="0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911" y="803806"/>
            <a:ext cx="17749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3 =</a:t>
            </a:r>
          </a:p>
          <a:p>
            <a:r>
              <a:rPr lang="cs-CZ" sz="3600" b="1" dirty="0" smtClean="0"/>
              <a:t>  2 . 3 =</a:t>
            </a:r>
          </a:p>
          <a:p>
            <a:r>
              <a:rPr lang="cs-CZ" sz="3600" b="1" dirty="0" smtClean="0"/>
              <a:t>  3 . 3 =</a:t>
            </a:r>
          </a:p>
          <a:p>
            <a:r>
              <a:rPr lang="cs-CZ" sz="3600" b="1" dirty="0" smtClean="0"/>
              <a:t>  4 . 3 =</a:t>
            </a:r>
          </a:p>
          <a:p>
            <a:r>
              <a:rPr lang="cs-CZ" sz="3600" b="1" dirty="0" smtClean="0"/>
              <a:t>  5 . 3 =</a:t>
            </a:r>
          </a:p>
          <a:p>
            <a:r>
              <a:rPr lang="cs-CZ" sz="3600" b="1" dirty="0" smtClean="0"/>
              <a:t>  6 . 3 =</a:t>
            </a:r>
          </a:p>
          <a:p>
            <a:r>
              <a:rPr lang="cs-CZ" sz="3600" b="1" dirty="0" smtClean="0"/>
              <a:t>  7 . 3 =</a:t>
            </a:r>
          </a:p>
          <a:p>
            <a:r>
              <a:rPr lang="cs-CZ" sz="3600" b="1" dirty="0" smtClean="0"/>
              <a:t>  8 . 3 =</a:t>
            </a:r>
          </a:p>
          <a:p>
            <a:r>
              <a:rPr lang="cs-CZ" sz="3600" b="1" dirty="0" smtClean="0"/>
              <a:t>  9 . 3 =</a:t>
            </a:r>
          </a:p>
          <a:p>
            <a:r>
              <a:rPr lang="cs-CZ" sz="3600" b="1" dirty="0" smtClean="0"/>
              <a:t>10 . 3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2890" y="187752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0115" y="2480905"/>
            <a:ext cx="127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21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27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30</a:t>
            </a:r>
            <a:endParaRPr lang="cs-CZ" sz="3600" b="1" dirty="0"/>
          </a:p>
        </p:txBody>
      </p:sp>
      <p:pic>
        <p:nvPicPr>
          <p:cNvPr id="1029" name="Picture 5" descr="C:\Users\OEM\AppData\Local\Microsoft\Windows\Temporary Internet Files\Content.IE5\ACJE728X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113" y="3924300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93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2157963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8 . 3 =  </a:t>
            </a:r>
          </a:p>
          <a:p>
            <a:r>
              <a:rPr lang="cs-CZ" sz="4000" b="1" dirty="0" smtClean="0"/>
              <a:t> 6 .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 3 . 3 =  </a:t>
            </a:r>
          </a:p>
          <a:p>
            <a:r>
              <a:rPr lang="cs-CZ" sz="4000" b="1" dirty="0" smtClean="0"/>
              <a:t> 9 . 3 =  </a:t>
            </a:r>
          </a:p>
          <a:p>
            <a:r>
              <a:rPr lang="cs-CZ" sz="4000" b="1" dirty="0" smtClean="0"/>
              <a:t> 2 . 3 =  </a:t>
            </a:r>
          </a:p>
          <a:p>
            <a:r>
              <a:rPr lang="cs-CZ" sz="4000" b="1" dirty="0" smtClean="0"/>
              <a:t> 5 . 3 =  </a:t>
            </a:r>
          </a:p>
          <a:p>
            <a:r>
              <a:rPr lang="cs-CZ" sz="4000" b="1" dirty="0" smtClean="0"/>
              <a:t> 1 . 3 =  </a:t>
            </a:r>
          </a:p>
          <a:p>
            <a:r>
              <a:rPr lang="cs-CZ" sz="4000" b="1" dirty="0" smtClean="0"/>
              <a:t> 7 </a:t>
            </a:r>
            <a:r>
              <a:rPr lang="cs-CZ" sz="4000" b="1" dirty="0"/>
              <a:t>. 3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 4 . 3 </a:t>
            </a:r>
            <a:r>
              <a:rPr lang="cs-CZ" sz="4000" b="1" dirty="0"/>
              <a:t>=  </a:t>
            </a:r>
            <a:endParaRPr lang="cs-CZ" sz="4000" b="1" dirty="0" smtClean="0"/>
          </a:p>
          <a:p>
            <a:r>
              <a:rPr lang="cs-CZ" sz="4000" b="1" dirty="0" smtClean="0"/>
              <a:t>10 . 3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91404" y="485258"/>
            <a:ext cx="11346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15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173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mtClean="0"/>
              <a:t>   30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164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27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966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12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21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66048" y="38610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18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6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982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9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544522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3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15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1936749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/>
              <a:t>9</a:t>
            </a:r>
            <a:r>
              <a:rPr lang="cs-CZ" sz="4000" b="1" dirty="0" smtClean="0"/>
              <a:t>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15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6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  </a:t>
            </a:r>
            <a:r>
              <a:rPr lang="cs-CZ" sz="4000" b="1" dirty="0"/>
              <a:t>3</a:t>
            </a:r>
            <a:r>
              <a:rPr lang="cs-CZ" sz="4000" b="1" dirty="0" smtClean="0"/>
              <a:t>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18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30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21 : </a:t>
            </a:r>
            <a:r>
              <a:rPr lang="cs-CZ" sz="4000" b="1" dirty="0"/>
              <a:t>3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12 </a:t>
            </a:r>
            <a:r>
              <a:rPr lang="cs-CZ" sz="4000" b="1" dirty="0"/>
              <a:t>:</a:t>
            </a:r>
            <a:r>
              <a:rPr lang="cs-CZ" sz="4000" b="1" dirty="0" smtClean="0"/>
              <a:t> </a:t>
            </a:r>
            <a:r>
              <a:rPr lang="cs-CZ" sz="4000" b="1" dirty="0"/>
              <a:t>3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27 : </a:t>
            </a:r>
            <a:r>
              <a:rPr lang="cs-CZ" sz="4000" b="1" dirty="0"/>
              <a:t>3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24 : </a:t>
            </a:r>
            <a:r>
              <a:rPr lang="cs-CZ" sz="4000" b="1" dirty="0"/>
              <a:t>3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427529"/>
            <a:ext cx="117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10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317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8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3087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1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1182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/>
              <a:t>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4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861048"/>
            <a:ext cx="78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828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6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1402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445224"/>
            <a:ext cx="10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78379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4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154</TotalTime>
  <Words>273</Words>
  <Application>Microsoft Office PowerPoint</Application>
  <PresentationFormat>Předvádění na obrazovce (4:3)</PresentationFormat>
  <Paragraphs>109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User</cp:lastModifiedBy>
  <cp:revision>36</cp:revision>
  <dcterms:created xsi:type="dcterms:W3CDTF">2011-04-21T09:44:29Z</dcterms:created>
  <dcterms:modified xsi:type="dcterms:W3CDTF">2012-07-30T13:41:47Z</dcterms:modified>
</cp:coreProperties>
</file>