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0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8" r:id="rId10"/>
    <p:sldId id="265" r:id="rId11"/>
    <p:sldId id="266" r:id="rId12"/>
    <p:sldId id="269" r:id="rId13"/>
    <p:sldId id="271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NUL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NUL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1013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434615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9209101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 -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n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ásobení a dělení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VY_32_INOVACE_10_ Násobení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4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679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148064" y="1748589"/>
            <a:ext cx="302433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339552" y="5373216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PaedDr. Zdeňka Kofroňová, 2. ZŠ Dobříš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764704"/>
            <a:ext cx="56886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Násobení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5753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1281130" y="5013176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002060"/>
                </a:solidFill>
              </a:rPr>
              <a:t>2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18485" y="5013176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rgbClr val="002060"/>
                </a:solidFill>
              </a:rPr>
              <a:t>4</a:t>
            </a:r>
          </a:p>
        </p:txBody>
      </p:sp>
      <p:sp>
        <p:nvSpPr>
          <p:cNvPr id="16" name="Ovál 15"/>
          <p:cNvSpPr/>
          <p:nvPr/>
        </p:nvSpPr>
        <p:spPr>
          <a:xfrm>
            <a:off x="3215814" y="5589240"/>
            <a:ext cx="348073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5596745" y="5301208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692345" y="4986266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rgbClr val="002060"/>
                </a:solidFill>
              </a:rPr>
              <a:t>8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724564" y="3212976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chemeClr val="bg1"/>
                </a:solidFill>
              </a:rPr>
              <a:t>8</a:t>
            </a:r>
          </a:p>
        </p:txBody>
      </p:sp>
      <p:sp>
        <p:nvSpPr>
          <p:cNvPr id="15" name="Je rovno 14"/>
          <p:cNvSpPr/>
          <p:nvPr/>
        </p:nvSpPr>
        <p:spPr>
          <a:xfrm>
            <a:off x="5660167" y="3501008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46071" y="3239616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329779" y="3239616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6" name="Plus 5"/>
          <p:cNvSpPr/>
          <p:nvPr/>
        </p:nvSpPr>
        <p:spPr>
          <a:xfrm flipH="1" flipV="1">
            <a:off x="2977799" y="3501008"/>
            <a:ext cx="869393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00471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064" y="404664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8342" y="1052736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0418" y="620688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47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2501925" y="5062487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3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774494" y="5062487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002060"/>
                </a:solidFill>
              </a:rPr>
              <a:t>4</a:t>
            </a:r>
          </a:p>
        </p:txBody>
      </p:sp>
      <p:sp>
        <p:nvSpPr>
          <p:cNvPr id="16" name="Ovál 15"/>
          <p:cNvSpPr/>
          <p:nvPr/>
        </p:nvSpPr>
        <p:spPr>
          <a:xfrm>
            <a:off x="4188343" y="5589240"/>
            <a:ext cx="348073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237237" y="5281803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124393" y="4993771"/>
            <a:ext cx="1552063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rgbClr val="002060"/>
                </a:solidFill>
              </a:rPr>
              <a:t>12</a:t>
            </a:r>
            <a:endParaRPr lang="cs-CZ" sz="8800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01333" y="3231232"/>
            <a:ext cx="1575123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bg1"/>
                </a:solidFill>
              </a:rPr>
              <a:t>12</a:t>
            </a:r>
            <a:endParaRPr lang="cs-CZ" sz="8800" b="1" dirty="0">
              <a:solidFill>
                <a:schemeClr val="bg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260297" y="3519264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97077" y="3231232"/>
            <a:ext cx="1440160" cy="1399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23528" y="3258650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6" name="Plus 5"/>
          <p:cNvSpPr/>
          <p:nvPr/>
        </p:nvSpPr>
        <p:spPr>
          <a:xfrm flipH="1" flipV="1">
            <a:off x="3927684" y="3519264"/>
            <a:ext cx="869393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572836" y="3258650"/>
            <a:ext cx="139675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25" name="Plus 24"/>
          <p:cNvSpPr/>
          <p:nvPr/>
        </p:nvSpPr>
        <p:spPr>
          <a:xfrm flipH="1" flipV="1">
            <a:off x="1703443" y="3519408"/>
            <a:ext cx="869393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1817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54" y="1303242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2851" y="0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8153" y="1113182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8004" y="-38236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160038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0256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9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703871" y="5247215"/>
            <a:ext cx="113063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4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88527" y="5219810"/>
            <a:ext cx="1085563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002060"/>
                </a:solidFill>
              </a:rPr>
              <a:t>4</a:t>
            </a:r>
          </a:p>
        </p:txBody>
      </p:sp>
      <p:sp>
        <p:nvSpPr>
          <p:cNvPr id="16" name="Ovál 15"/>
          <p:cNvSpPr/>
          <p:nvPr/>
        </p:nvSpPr>
        <p:spPr>
          <a:xfrm>
            <a:off x="5009641" y="5756355"/>
            <a:ext cx="348073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732323" y="5350519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596418" y="5229602"/>
            <a:ext cx="1440077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16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598312" y="3333590"/>
            <a:ext cx="1545688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16</a:t>
            </a:r>
            <a:endParaRPr lang="cs-CZ" sz="8000" b="1" dirty="0">
              <a:solidFill>
                <a:schemeClr val="bg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734216" y="3612081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773577" y="3308566"/>
            <a:ext cx="1026374" cy="1399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07954" y="3339533"/>
            <a:ext cx="97317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6" name="Plus 5"/>
          <p:cNvSpPr/>
          <p:nvPr/>
        </p:nvSpPr>
        <p:spPr>
          <a:xfrm flipH="1" flipV="1">
            <a:off x="3006123" y="3564024"/>
            <a:ext cx="767454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055040" y="3375277"/>
            <a:ext cx="944669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25" name="Plus 24"/>
          <p:cNvSpPr/>
          <p:nvPr/>
        </p:nvSpPr>
        <p:spPr>
          <a:xfrm flipH="1" flipV="1">
            <a:off x="1291598" y="3519408"/>
            <a:ext cx="735653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lus 28"/>
          <p:cNvSpPr/>
          <p:nvPr/>
        </p:nvSpPr>
        <p:spPr>
          <a:xfrm flipH="1" flipV="1">
            <a:off x="4799951" y="3519408"/>
            <a:ext cx="767454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686397" y="3339533"/>
            <a:ext cx="1047819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pic>
        <p:nvPicPr>
          <p:cNvPr id="27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904" y="46618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372" y="1278057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5624" y="1295704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7374" y="0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179" y="1278057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171" y="43914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4216" y="1335899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9743" y="114164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9422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9" grpId="0" animBg="1"/>
      <p:bldP spid="24" grpId="0" animBg="1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4563295" y="5257443"/>
            <a:ext cx="870160" cy="13140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068441" y="5203343"/>
            <a:ext cx="807815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002060"/>
                </a:solidFill>
              </a:rPr>
              <a:t>4</a:t>
            </a:r>
          </a:p>
        </p:txBody>
      </p:sp>
      <p:sp>
        <p:nvSpPr>
          <p:cNvPr id="16" name="Ovál 15"/>
          <p:cNvSpPr/>
          <p:nvPr/>
        </p:nvSpPr>
        <p:spPr>
          <a:xfrm>
            <a:off x="5512360" y="5746563"/>
            <a:ext cx="348073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955051" y="5507842"/>
            <a:ext cx="650020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624898" y="5219810"/>
            <a:ext cx="1519101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2</a:t>
            </a:r>
            <a:r>
              <a:rPr lang="cs-CZ" sz="8000" b="1" dirty="0" smtClean="0">
                <a:solidFill>
                  <a:srgbClr val="002060"/>
                </a:solidFill>
              </a:rPr>
              <a:t>0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605072" y="3333590"/>
            <a:ext cx="1389956" cy="1535570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20</a:t>
            </a:r>
            <a:endParaRPr lang="cs-CZ" sz="8000" b="1" dirty="0">
              <a:solidFill>
                <a:schemeClr val="bg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876256" y="3612081"/>
            <a:ext cx="72205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107919" y="3364940"/>
            <a:ext cx="789718" cy="1399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58348" y="3347453"/>
            <a:ext cx="69965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6" name="Plus 5"/>
          <p:cNvSpPr/>
          <p:nvPr/>
        </p:nvSpPr>
        <p:spPr>
          <a:xfrm flipH="1" flipV="1">
            <a:off x="2332251" y="3612081"/>
            <a:ext cx="767454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575663" y="3395208"/>
            <a:ext cx="788768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25" name="Plus 24"/>
          <p:cNvSpPr/>
          <p:nvPr/>
        </p:nvSpPr>
        <p:spPr>
          <a:xfrm flipH="1" flipV="1">
            <a:off x="840010" y="3604806"/>
            <a:ext cx="735653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lus 28"/>
          <p:cNvSpPr/>
          <p:nvPr/>
        </p:nvSpPr>
        <p:spPr>
          <a:xfrm flipH="1" flipV="1">
            <a:off x="3885459" y="3569967"/>
            <a:ext cx="767454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599903" y="3348152"/>
            <a:ext cx="757811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27" name="Plus 26"/>
          <p:cNvSpPr/>
          <p:nvPr/>
        </p:nvSpPr>
        <p:spPr>
          <a:xfrm flipH="1" flipV="1">
            <a:off x="5338742" y="3604806"/>
            <a:ext cx="767454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073539" y="3397710"/>
            <a:ext cx="789718" cy="1399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pic>
        <p:nvPicPr>
          <p:cNvPr id="28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6185"/>
            <a:ext cx="161223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01" y="1319064"/>
            <a:ext cx="161223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225" y="156185"/>
            <a:ext cx="161223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903" y="1319064"/>
            <a:ext cx="161223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1948" y="1232992"/>
            <a:ext cx="161223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0123" y="16835"/>
            <a:ext cx="161223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3408" y="1319064"/>
            <a:ext cx="161223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396" y="114164"/>
            <a:ext cx="161223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2789" y="1183499"/>
            <a:ext cx="161223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2790" y="-10515"/>
            <a:ext cx="161223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8535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9" grpId="0" animBg="1"/>
      <p:bldP spid="24" grpId="0" animBg="1"/>
      <p:bldP spid="31" grpId="0" animBg="1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4563295" y="5257443"/>
            <a:ext cx="870160" cy="13140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6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68441" y="5203343"/>
            <a:ext cx="807815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002060"/>
                </a:solidFill>
              </a:rPr>
              <a:t>4</a:t>
            </a:r>
          </a:p>
        </p:txBody>
      </p:sp>
      <p:sp>
        <p:nvSpPr>
          <p:cNvPr id="16" name="Ovál 15"/>
          <p:cNvSpPr/>
          <p:nvPr/>
        </p:nvSpPr>
        <p:spPr>
          <a:xfrm>
            <a:off x="5512360" y="5746563"/>
            <a:ext cx="348073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955051" y="5507842"/>
            <a:ext cx="650020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624898" y="5219810"/>
            <a:ext cx="1519101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24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598312" y="3547120"/>
            <a:ext cx="1396715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24</a:t>
            </a:r>
            <a:endParaRPr lang="cs-CZ" sz="8000" b="1" dirty="0">
              <a:solidFill>
                <a:schemeClr val="bg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876256" y="3851762"/>
            <a:ext cx="72205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15531" y="3519287"/>
            <a:ext cx="616309" cy="1399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58348" y="3452631"/>
            <a:ext cx="597228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1291387" y="3528763"/>
            <a:ext cx="69391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25" name="Plus 24"/>
          <p:cNvSpPr/>
          <p:nvPr/>
        </p:nvSpPr>
        <p:spPr>
          <a:xfrm flipH="1" flipV="1">
            <a:off x="755576" y="3643627"/>
            <a:ext cx="524744" cy="83362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48777" y="3564159"/>
            <a:ext cx="757811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5071844" y="3564159"/>
            <a:ext cx="600912" cy="1399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5" name="Plus 34"/>
          <p:cNvSpPr/>
          <p:nvPr/>
        </p:nvSpPr>
        <p:spPr>
          <a:xfrm flipH="1" flipV="1">
            <a:off x="1985297" y="3719895"/>
            <a:ext cx="524744" cy="83362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 flipH="1" flipV="1">
            <a:off x="5686396" y="3774687"/>
            <a:ext cx="524744" cy="83362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 flipH="1" flipV="1">
            <a:off x="4547100" y="3796027"/>
            <a:ext cx="524744" cy="83362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 flipH="1" flipV="1">
            <a:off x="3143912" y="3719894"/>
            <a:ext cx="524744" cy="83362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171892" y="3592859"/>
            <a:ext cx="600912" cy="1399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pic>
        <p:nvPicPr>
          <p:cNvPr id="39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664" y="2056520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1840" y="2056520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2790" y="188640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012" y="464029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5725" y="2141342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7708" y="1804797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5757" y="488437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1876" y="188640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29" y="2056520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448" y="1916832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68" y="425894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4882" y="188640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465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9" grpId="0" animBg="1"/>
      <p:bldP spid="24" grpId="0" animBg="1"/>
      <p:bldP spid="31" grpId="0" animBg="1"/>
      <p:bldP spid="32" grpId="0" animBg="1"/>
      <p:bldP spid="4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4155111" y="5200114"/>
            <a:ext cx="870160" cy="13713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7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803720" y="5200114"/>
            <a:ext cx="807815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002060"/>
                </a:solidFill>
              </a:rPr>
              <a:t>4</a:t>
            </a:r>
          </a:p>
        </p:txBody>
      </p:sp>
      <p:sp>
        <p:nvSpPr>
          <p:cNvPr id="16" name="Ovál 15"/>
          <p:cNvSpPr/>
          <p:nvPr/>
        </p:nvSpPr>
        <p:spPr>
          <a:xfrm>
            <a:off x="5317946" y="5747671"/>
            <a:ext cx="301498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751374" y="5600853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401394" y="5219810"/>
            <a:ext cx="1593633" cy="13516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28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487439" y="3614348"/>
            <a:ext cx="1507587" cy="13009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28</a:t>
            </a:r>
            <a:endParaRPr lang="cs-CZ" sz="8000" b="1" dirty="0">
              <a:solidFill>
                <a:schemeClr val="bg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7053416" y="4060015"/>
            <a:ext cx="434023" cy="591489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171435" y="3614348"/>
            <a:ext cx="547020" cy="13231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58348" y="3564159"/>
            <a:ext cx="453212" cy="12566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1102382" y="3646686"/>
            <a:ext cx="544309" cy="12825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25" name="Plus 24"/>
          <p:cNvSpPr/>
          <p:nvPr/>
        </p:nvSpPr>
        <p:spPr>
          <a:xfrm flipH="1" flipV="1">
            <a:off x="577638" y="4077071"/>
            <a:ext cx="524744" cy="629673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237705" y="3595284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264977" y="3566343"/>
            <a:ext cx="600912" cy="13489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5" name="Plus 34"/>
          <p:cNvSpPr/>
          <p:nvPr/>
        </p:nvSpPr>
        <p:spPr>
          <a:xfrm flipH="1" flipV="1">
            <a:off x="1646691" y="4077071"/>
            <a:ext cx="524744" cy="629675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 flipH="1" flipV="1">
            <a:off x="4855222" y="4052361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 flipH="1" flipV="1">
            <a:off x="3772896" y="4058871"/>
            <a:ext cx="524744" cy="62417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 flipH="1" flipV="1">
            <a:off x="2718455" y="4077071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379966" y="3543797"/>
            <a:ext cx="600912" cy="13483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42" name="Plus 41"/>
          <p:cNvSpPr/>
          <p:nvPr/>
        </p:nvSpPr>
        <p:spPr>
          <a:xfrm flipH="1" flipV="1">
            <a:off x="5945256" y="4077070"/>
            <a:ext cx="524744" cy="67386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443440" y="3603464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pic>
        <p:nvPicPr>
          <p:cNvPr id="44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9137" y="2203029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5202" y="1988840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4076" y="2229362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8858" y="2132856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75" y="2256070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984" y="1960442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6543" y="0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0604" y="615144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8780" y="476672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332" y="152400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9149" y="5070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683" y="641783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896" y="11155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291" y="615144"/>
            <a:ext cx="161223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813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9" grpId="0" animBg="1"/>
      <p:bldP spid="24" grpId="0" animBg="1"/>
      <p:bldP spid="31" grpId="0" animBg="1"/>
      <p:bldP spid="32" grpId="0" animBg="1"/>
      <p:bldP spid="40" grpId="0" animBg="1"/>
      <p:bldP spid="4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4115280" y="5462537"/>
            <a:ext cx="870160" cy="12833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8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712972" y="5445306"/>
            <a:ext cx="807815" cy="12916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002060"/>
                </a:solidFill>
              </a:rPr>
              <a:t>4</a:t>
            </a:r>
          </a:p>
        </p:txBody>
      </p:sp>
      <p:sp>
        <p:nvSpPr>
          <p:cNvPr id="16" name="Ovál 15"/>
          <p:cNvSpPr/>
          <p:nvPr/>
        </p:nvSpPr>
        <p:spPr>
          <a:xfrm>
            <a:off x="5209687" y="5887419"/>
            <a:ext cx="301498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699627" y="5733256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450924" y="5385988"/>
            <a:ext cx="1544103" cy="13516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32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25" name="Plus 24"/>
          <p:cNvSpPr/>
          <p:nvPr/>
        </p:nvSpPr>
        <p:spPr>
          <a:xfrm flipH="1" flipV="1">
            <a:off x="1633809" y="1759384"/>
            <a:ext cx="524744" cy="629673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595851" y="3987525"/>
            <a:ext cx="600912" cy="13489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5" name="Plus 34"/>
          <p:cNvSpPr/>
          <p:nvPr/>
        </p:nvSpPr>
        <p:spPr>
          <a:xfrm flipH="1" flipV="1">
            <a:off x="3523000" y="1851649"/>
            <a:ext cx="524744" cy="629675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 flipH="1" flipV="1">
            <a:off x="3644543" y="4473810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 flipH="1" flipV="1">
            <a:off x="1742092" y="4473810"/>
            <a:ext cx="524744" cy="62417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 flipH="1" flipV="1">
            <a:off x="5360436" y="1789412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431659" y="3988102"/>
            <a:ext cx="600912" cy="13483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730435" y="1345430"/>
            <a:ext cx="544309" cy="12825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45" name="Plus 44"/>
          <p:cNvSpPr/>
          <p:nvPr/>
        </p:nvSpPr>
        <p:spPr>
          <a:xfrm flipH="1" flipV="1">
            <a:off x="107504" y="4440294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lus 45"/>
          <p:cNvSpPr/>
          <p:nvPr/>
        </p:nvSpPr>
        <p:spPr>
          <a:xfrm flipH="1" flipV="1">
            <a:off x="8609872" y="1759384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565749" y="1358073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632248" y="4017647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6251273" y="1358073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4431659" y="1336530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54" name="Plus 53"/>
          <p:cNvSpPr/>
          <p:nvPr/>
        </p:nvSpPr>
        <p:spPr>
          <a:xfrm flipH="1" flipV="1">
            <a:off x="7188552" y="1795914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7952916" y="1429878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pic>
        <p:nvPicPr>
          <p:cNvPr id="43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5530" y="18864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657" y="32585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523">
            <a:off x="4030761" y="2824783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2049" y="2812808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460" y="2824783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149" y="2824783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2" y="2758143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337" y="288424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3704" y="18864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8596" y="18864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5078">
            <a:off x="3852970" y="198849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659" y="18864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416" y="6416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5749" y="15240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959" y="198849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15" y="198849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Je rovno 46"/>
          <p:cNvSpPr/>
          <p:nvPr/>
        </p:nvSpPr>
        <p:spPr>
          <a:xfrm>
            <a:off x="5297798" y="4473810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116734" y="3813207"/>
            <a:ext cx="1507587" cy="13009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32</a:t>
            </a:r>
            <a:endParaRPr lang="cs-CZ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2185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40" grpId="0" animBg="1"/>
      <p:bldP spid="44" grpId="0" animBg="1"/>
      <p:bldP spid="49" grpId="0" animBg="1"/>
      <p:bldP spid="50" grpId="0" animBg="1"/>
      <p:bldP spid="51" grpId="0" animBg="1"/>
      <p:bldP spid="52" grpId="0" animBg="1"/>
      <p:bldP spid="57" grpId="0" animBg="1"/>
      <p:bldP spid="4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4115280" y="5462537"/>
            <a:ext cx="870160" cy="12833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9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712972" y="5445306"/>
            <a:ext cx="807815" cy="12916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002060"/>
                </a:solidFill>
              </a:rPr>
              <a:t>4</a:t>
            </a:r>
          </a:p>
        </p:txBody>
      </p:sp>
      <p:sp>
        <p:nvSpPr>
          <p:cNvPr id="16" name="Ovál 15"/>
          <p:cNvSpPr/>
          <p:nvPr/>
        </p:nvSpPr>
        <p:spPr>
          <a:xfrm>
            <a:off x="5209687" y="5887419"/>
            <a:ext cx="301498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699627" y="5733256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450924" y="5385988"/>
            <a:ext cx="1544103" cy="13516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36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25" name="Plus 24"/>
          <p:cNvSpPr/>
          <p:nvPr/>
        </p:nvSpPr>
        <p:spPr>
          <a:xfrm flipH="1" flipV="1">
            <a:off x="1633809" y="1759384"/>
            <a:ext cx="524744" cy="629673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653326" y="3982455"/>
            <a:ext cx="600912" cy="13489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5" name="Plus 34"/>
          <p:cNvSpPr/>
          <p:nvPr/>
        </p:nvSpPr>
        <p:spPr>
          <a:xfrm flipH="1" flipV="1">
            <a:off x="3523000" y="1851649"/>
            <a:ext cx="524744" cy="629675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 flipH="1" flipV="1">
            <a:off x="3644543" y="4473810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 flipH="1" flipV="1">
            <a:off x="1742092" y="4473810"/>
            <a:ext cx="524744" cy="62417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 flipH="1" flipV="1">
            <a:off x="5360436" y="1789412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411061" y="3943723"/>
            <a:ext cx="600912" cy="13483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42" name="Plus 41"/>
          <p:cNvSpPr/>
          <p:nvPr/>
        </p:nvSpPr>
        <p:spPr>
          <a:xfrm flipH="1" flipV="1">
            <a:off x="5450600" y="4479040"/>
            <a:ext cx="524744" cy="67386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30435" y="1345430"/>
            <a:ext cx="544309" cy="12825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45" name="Plus 44"/>
          <p:cNvSpPr/>
          <p:nvPr/>
        </p:nvSpPr>
        <p:spPr>
          <a:xfrm flipH="1" flipV="1">
            <a:off x="107504" y="4440294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lus 45"/>
          <p:cNvSpPr/>
          <p:nvPr/>
        </p:nvSpPr>
        <p:spPr>
          <a:xfrm flipH="1" flipV="1">
            <a:off x="8609872" y="1759384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565749" y="1358073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644226" y="3964808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6251273" y="1358073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4431659" y="1336530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53" name="Obdélník 52"/>
          <p:cNvSpPr/>
          <p:nvPr/>
        </p:nvSpPr>
        <p:spPr>
          <a:xfrm>
            <a:off x="6151615" y="3933056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54" name="Plus 53"/>
          <p:cNvSpPr/>
          <p:nvPr/>
        </p:nvSpPr>
        <p:spPr>
          <a:xfrm flipH="1" flipV="1">
            <a:off x="7188552" y="1795914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7952916" y="1429878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pic>
        <p:nvPicPr>
          <p:cNvPr id="43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5530" y="18864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657" y="32585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3880" y="2693614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0743">
            <a:off x="6417985" y="2786346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523">
            <a:off x="4030761" y="2824783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884" y="288424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460" y="2824783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149" y="2824783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2" y="2758143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337" y="288424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3704" y="18864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8596" y="18864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5078">
            <a:off x="3852970" y="198849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659" y="18864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416" y="6416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5749" y="15240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959" y="198849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15" y="198849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Je rovno 46"/>
          <p:cNvSpPr/>
          <p:nvPr/>
        </p:nvSpPr>
        <p:spPr>
          <a:xfrm>
            <a:off x="6786464" y="4496502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7487440" y="3933056"/>
            <a:ext cx="1507587" cy="13009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36</a:t>
            </a:r>
            <a:endParaRPr lang="cs-CZ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870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40" grpId="0" animBg="1"/>
      <p:bldP spid="44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7" grpId="0" animBg="1"/>
      <p:bldP spid="4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949639" y="5530849"/>
            <a:ext cx="1424647" cy="12150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10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70210" y="5530849"/>
            <a:ext cx="807815" cy="12150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002060"/>
                </a:solidFill>
              </a:rPr>
              <a:t>4</a:t>
            </a:r>
          </a:p>
        </p:txBody>
      </p:sp>
      <p:sp>
        <p:nvSpPr>
          <p:cNvPr id="16" name="Ovál 15"/>
          <p:cNvSpPr/>
          <p:nvPr/>
        </p:nvSpPr>
        <p:spPr>
          <a:xfrm>
            <a:off x="5573704" y="6033278"/>
            <a:ext cx="301498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955051" y="5907264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624898" y="5530849"/>
            <a:ext cx="1486261" cy="12068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4</a:t>
            </a:r>
            <a:r>
              <a:rPr lang="cs-CZ" sz="8000" b="1" dirty="0" smtClean="0">
                <a:solidFill>
                  <a:srgbClr val="002060"/>
                </a:solidFill>
              </a:rPr>
              <a:t>0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25" name="Plus 24"/>
          <p:cNvSpPr/>
          <p:nvPr/>
        </p:nvSpPr>
        <p:spPr>
          <a:xfrm flipH="1" flipV="1">
            <a:off x="1633809" y="1759384"/>
            <a:ext cx="524744" cy="629673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493601" y="4079676"/>
            <a:ext cx="600912" cy="13489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5" name="Plus 34"/>
          <p:cNvSpPr/>
          <p:nvPr/>
        </p:nvSpPr>
        <p:spPr>
          <a:xfrm flipH="1" flipV="1">
            <a:off x="3523000" y="1851649"/>
            <a:ext cx="524744" cy="629675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 flipH="1" flipV="1">
            <a:off x="3765103" y="4600313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 flipH="1" flipV="1">
            <a:off x="1633809" y="4576887"/>
            <a:ext cx="524744" cy="62417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 flipH="1" flipV="1">
            <a:off x="5360436" y="1789412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376899" y="3988102"/>
            <a:ext cx="600912" cy="13483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42" name="Plus 41"/>
          <p:cNvSpPr/>
          <p:nvPr/>
        </p:nvSpPr>
        <p:spPr>
          <a:xfrm flipH="1" flipV="1">
            <a:off x="5350458" y="4599279"/>
            <a:ext cx="524744" cy="67386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30435" y="1345430"/>
            <a:ext cx="544309" cy="12825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45" name="Plus 44"/>
          <p:cNvSpPr/>
          <p:nvPr/>
        </p:nvSpPr>
        <p:spPr>
          <a:xfrm flipH="1" flipV="1">
            <a:off x="0" y="4438062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lus 45"/>
          <p:cNvSpPr/>
          <p:nvPr/>
        </p:nvSpPr>
        <p:spPr>
          <a:xfrm flipH="1" flipV="1">
            <a:off x="8609872" y="1759384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565749" y="1358073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730435" y="4047769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6251273" y="1358073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4431659" y="1336530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53" name="Obdélník 52"/>
          <p:cNvSpPr/>
          <p:nvPr/>
        </p:nvSpPr>
        <p:spPr>
          <a:xfrm>
            <a:off x="6271283" y="4047769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54" name="Plus 53"/>
          <p:cNvSpPr/>
          <p:nvPr/>
        </p:nvSpPr>
        <p:spPr>
          <a:xfrm flipH="1" flipV="1">
            <a:off x="7188552" y="1795914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7952916" y="1429878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61" name="Plus 60"/>
          <p:cNvSpPr/>
          <p:nvPr/>
        </p:nvSpPr>
        <p:spPr>
          <a:xfrm flipH="1" flipV="1">
            <a:off x="7100155" y="4635062"/>
            <a:ext cx="524744" cy="67386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7952915" y="4076334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4</a:t>
            </a:r>
          </a:p>
        </p:txBody>
      </p:sp>
      <p:pic>
        <p:nvPicPr>
          <p:cNvPr id="58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752" y="2996952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8583" y="2996952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5506" y="2831809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122" y="2971191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014" y="2711457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677" y="2988568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3601" y="2771533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0767" y="2971191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887" y="2711457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55" y="2971191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450" y="8911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7386" y="260648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3118" y="64833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1540" y="177687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0848" y="15240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778" y="15240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1538" y="15240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1480" y="64833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001" y="0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824" y="418616"/>
            <a:ext cx="1002577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5084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40" grpId="0" animBg="1"/>
      <p:bldP spid="44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7" grpId="0" animBg="1"/>
      <p:bldP spid="6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5387" y="812955"/>
            <a:ext cx="252028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3600" b="1" dirty="0" smtClean="0"/>
              <a:t>1 . 4 =</a:t>
            </a:r>
          </a:p>
          <a:p>
            <a:r>
              <a:rPr lang="cs-CZ" sz="3600" b="1" dirty="0" smtClean="0"/>
              <a:t>  2 . 4 =</a:t>
            </a:r>
          </a:p>
          <a:p>
            <a:r>
              <a:rPr lang="cs-CZ" sz="3600" b="1" dirty="0" smtClean="0"/>
              <a:t>  3 . 4 =</a:t>
            </a:r>
          </a:p>
          <a:p>
            <a:r>
              <a:rPr lang="cs-CZ" sz="3600" b="1" dirty="0" smtClean="0"/>
              <a:t>  4 . 4 =</a:t>
            </a:r>
          </a:p>
          <a:p>
            <a:r>
              <a:rPr lang="cs-CZ" sz="3600" b="1" dirty="0" smtClean="0"/>
              <a:t>  5 . 4 =</a:t>
            </a:r>
          </a:p>
          <a:p>
            <a:r>
              <a:rPr lang="cs-CZ" sz="3600" b="1" dirty="0" smtClean="0"/>
              <a:t>  6 . 4 =</a:t>
            </a:r>
          </a:p>
          <a:p>
            <a:r>
              <a:rPr lang="cs-CZ" sz="3600" b="1" dirty="0" smtClean="0"/>
              <a:t>  7 . 4 =</a:t>
            </a:r>
          </a:p>
          <a:p>
            <a:r>
              <a:rPr lang="cs-CZ" sz="3600" b="1" dirty="0" smtClean="0"/>
              <a:t>  8 . 4 =</a:t>
            </a:r>
          </a:p>
          <a:p>
            <a:r>
              <a:rPr lang="cs-CZ" sz="3600" b="1" dirty="0" smtClean="0"/>
              <a:t>  9 . 4 =</a:t>
            </a:r>
          </a:p>
          <a:p>
            <a:r>
              <a:rPr lang="cs-CZ" sz="3600" b="1" dirty="0" smtClean="0"/>
              <a:t>10 . 4 =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773996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4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845798" y="1883374"/>
            <a:ext cx="1078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12890" y="1346865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15848" y="2973629"/>
            <a:ext cx="7872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20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20115" y="2480905"/>
            <a:ext cx="1271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16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20115" y="3485928"/>
            <a:ext cx="931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24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1040" y="4653134"/>
            <a:ext cx="869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32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2360" y="4077072"/>
            <a:ext cx="804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28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35862" y="5163650"/>
            <a:ext cx="809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36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2360" y="5733255"/>
            <a:ext cx="9385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40</a:t>
            </a:r>
            <a:endParaRPr lang="cs-CZ" sz="3600" b="1" dirty="0"/>
          </a:p>
        </p:txBody>
      </p:sp>
      <p:pic>
        <p:nvPicPr>
          <p:cNvPr id="1028" name="Picture 4" descr="C:\Users\OEM\AppData\Local\Microsoft\Windows\Temporary Internet Files\Content.IE5\B4A6B7Q4\MC900437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944214"/>
            <a:ext cx="186055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7934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voltage.wav"/>
          </p:stSnd>
        </p:sndAc>
      </p:transition>
    </mc:Choice>
    <mc:Fallback xmlns="">
      <p:transition spd="slow">
        <p:fade/>
        <p:sndAc>
          <p:stSnd>
            <p:snd r:embed="rId4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5387" y="812955"/>
            <a:ext cx="252028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3600" b="1" dirty="0" smtClean="0"/>
              <a:t>1 . 4 =</a:t>
            </a:r>
          </a:p>
          <a:p>
            <a:r>
              <a:rPr lang="cs-CZ" sz="3600" b="1" dirty="0" smtClean="0"/>
              <a:t>  2 . 4 =</a:t>
            </a:r>
          </a:p>
          <a:p>
            <a:r>
              <a:rPr lang="cs-CZ" sz="3600" b="1" dirty="0" smtClean="0"/>
              <a:t>  3 . 4 =</a:t>
            </a:r>
          </a:p>
          <a:p>
            <a:r>
              <a:rPr lang="cs-CZ" sz="3600" b="1" dirty="0" smtClean="0"/>
              <a:t>  4 . 4 =</a:t>
            </a:r>
          </a:p>
          <a:p>
            <a:r>
              <a:rPr lang="cs-CZ" sz="3600" b="1" dirty="0" smtClean="0"/>
              <a:t>  5 . 4 =</a:t>
            </a:r>
          </a:p>
          <a:p>
            <a:r>
              <a:rPr lang="cs-CZ" sz="3600" b="1" dirty="0" smtClean="0"/>
              <a:t>  6 . 4 =</a:t>
            </a:r>
          </a:p>
          <a:p>
            <a:r>
              <a:rPr lang="cs-CZ" sz="3600" b="1" dirty="0" smtClean="0"/>
              <a:t>  7 . 4 =</a:t>
            </a:r>
          </a:p>
          <a:p>
            <a:r>
              <a:rPr lang="cs-CZ" sz="3600" b="1" dirty="0" smtClean="0"/>
              <a:t>  8 . 4 =</a:t>
            </a:r>
          </a:p>
          <a:p>
            <a:r>
              <a:rPr lang="cs-CZ" sz="3600" b="1" dirty="0" smtClean="0"/>
              <a:t>  9 . 4 =</a:t>
            </a:r>
          </a:p>
          <a:p>
            <a:r>
              <a:rPr lang="cs-CZ" sz="3600" b="1" dirty="0" smtClean="0"/>
              <a:t>10 . 4 =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Vyhledej chybu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773996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4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845798" y="1883374"/>
            <a:ext cx="1078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12890" y="1346865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15848" y="2973629"/>
            <a:ext cx="7872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20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20115" y="2480905"/>
            <a:ext cx="1271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16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20115" y="3485928"/>
            <a:ext cx="931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25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1040" y="4653134"/>
            <a:ext cx="869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32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2360" y="4077072"/>
            <a:ext cx="804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28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35862" y="5163650"/>
            <a:ext cx="809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36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2360" y="5733255"/>
            <a:ext cx="9385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40</a:t>
            </a:r>
            <a:endParaRPr lang="cs-CZ" sz="3600" b="1" dirty="0"/>
          </a:p>
        </p:txBody>
      </p:sp>
      <p:pic>
        <p:nvPicPr>
          <p:cNvPr id="1028" name="Picture 4" descr="C:\Users\OEM\AppData\Local\Microsoft\Windows\Temporary Internet Files\Content.IE5\B4A6B7Q4\MC900437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944214"/>
            <a:ext cx="186055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815848" y="3480510"/>
            <a:ext cx="931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24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57117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voltage.wav"/>
          </p:stSnd>
        </p:sndAc>
      </p:transition>
    </mc:Choice>
    <mc:Fallback xmlns="">
      <p:transition spd="slow">
        <p:fade/>
        <p:sndAc>
          <p:stSnd>
            <p:snd r:embed="rId4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Galerie Office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0000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303</TotalTime>
  <Words>251</Words>
  <Application>Microsoft Office PowerPoint</Application>
  <PresentationFormat>Předvádění na obrazovce (4:3)</PresentationFormat>
  <Paragraphs>145</Paragraphs>
  <Slides>14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OEM</dc:creator>
  <cp:lastModifiedBy>Zdena</cp:lastModifiedBy>
  <cp:revision>42</cp:revision>
  <dcterms:created xsi:type="dcterms:W3CDTF">2011-04-19T13:34:49Z</dcterms:created>
  <dcterms:modified xsi:type="dcterms:W3CDTF">2011-09-22T19:40:18Z</dcterms:modified>
</cp:coreProperties>
</file>