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65" r:id="rId2"/>
    <p:sldId id="259" r:id="rId3"/>
    <p:sldId id="262" r:id="rId4"/>
    <p:sldId id="264" r:id="rId5"/>
    <p:sldId id="266" r:id="rId6"/>
    <p:sldId id="260" r:id="rId7"/>
    <p:sldId id="261" r:id="rId8"/>
    <p:sldId id="267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NUL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NUL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10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34615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576062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 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 a dělení 4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9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NÁSOBENÍ A DĚLENÍ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08104" y="2276872"/>
            <a:ext cx="22322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03648" y="5589240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PaedDr. Zdeňka Kofroňová, 2. ZŠ Dobříš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845" y="2780928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OEM\AppData\Local\Microsoft\Windows\Temporary Internet Files\Content.IE5\S2OJ9WZ5\MC900215374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477" y="1484784"/>
            <a:ext cx="194845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28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576064" cy="92333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6066" y="121408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29474" y="121408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95892" y="121408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7864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29065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882522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27607" y="119675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864264" y="1169864"/>
            <a:ext cx="11205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5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5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37852" y="121408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83568" y="2144984"/>
            <a:ext cx="9361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34787" y="213538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05538" y="216546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00520" y="2158918"/>
            <a:ext cx="8707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022624" y="215207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47332" y="211566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622071" y="216290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95459" y="215891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318613" y="215205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114064" y="215205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20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0690" y="313047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21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34786" y="3130473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22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05537" y="314175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23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83399" y="3130472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24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154149" y="312625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25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017367" y="312624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26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808918" y="3108554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27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569154" y="311272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28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165539" y="306592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30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366210" y="3090003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29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0690" y="404664"/>
            <a:ext cx="217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Označ násobky 4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85789" y="400614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31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 flipH="1">
            <a:off x="1556540" y="4006148"/>
            <a:ext cx="8680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32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384713" y="401947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33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222258" y="400521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34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150676" y="3998443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35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024900" y="3990199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36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232043" y="3987019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439905" y="3998443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39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576687" y="4006148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38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13954" y="3967496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37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Veselý obličej 43"/>
          <p:cNvSpPr/>
          <p:nvPr/>
        </p:nvSpPr>
        <p:spPr>
          <a:xfrm>
            <a:off x="7256716" y="4850467"/>
            <a:ext cx="1167824" cy="1100368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174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20"/>
                            </p:stCondLst>
                            <p:childTnLst>
                              <p:par>
                                <p:cTn id="7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2" grpId="0"/>
      <p:bldP spid="6" grpId="0"/>
      <p:bldP spid="20" grpId="0"/>
      <p:bldP spid="24" grpId="0"/>
      <p:bldP spid="26" grpId="0"/>
      <p:bldP spid="30" grpId="0"/>
      <p:bldP spid="35" grpId="0"/>
      <p:bldP spid="39" grpId="0"/>
      <p:bldP spid="40" grpId="0"/>
      <p:bldP spid="4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5387" y="812955"/>
            <a:ext cx="25202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4 =</a:t>
            </a:r>
          </a:p>
          <a:p>
            <a:r>
              <a:rPr lang="cs-CZ" sz="3600" b="1" dirty="0" smtClean="0"/>
              <a:t>  2 . 4 =</a:t>
            </a:r>
          </a:p>
          <a:p>
            <a:r>
              <a:rPr lang="cs-CZ" sz="3600" b="1" dirty="0" smtClean="0"/>
              <a:t>  3 . 4 =</a:t>
            </a:r>
          </a:p>
          <a:p>
            <a:r>
              <a:rPr lang="cs-CZ" sz="3600" b="1" dirty="0" smtClean="0"/>
              <a:t>  4 . 4 =</a:t>
            </a:r>
          </a:p>
          <a:p>
            <a:r>
              <a:rPr lang="cs-CZ" sz="3600" b="1" dirty="0" smtClean="0"/>
              <a:t>  5 . 4 =</a:t>
            </a:r>
          </a:p>
          <a:p>
            <a:r>
              <a:rPr lang="cs-CZ" sz="3600" b="1" dirty="0" smtClean="0"/>
              <a:t>  6 . 4 =</a:t>
            </a:r>
          </a:p>
          <a:p>
            <a:r>
              <a:rPr lang="cs-CZ" sz="3600" b="1" dirty="0" smtClean="0"/>
              <a:t>  7 . 4 =</a:t>
            </a:r>
          </a:p>
          <a:p>
            <a:r>
              <a:rPr lang="cs-CZ" sz="3600" b="1" dirty="0" smtClean="0"/>
              <a:t>  8 . 4 =</a:t>
            </a:r>
          </a:p>
          <a:p>
            <a:r>
              <a:rPr lang="cs-CZ" sz="3600" b="1" dirty="0" smtClean="0"/>
              <a:t>  9 . 4 =</a:t>
            </a:r>
          </a:p>
          <a:p>
            <a:r>
              <a:rPr lang="cs-CZ" sz="3600" b="1" dirty="0" smtClean="0"/>
              <a:t>10 . 4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45798" y="1883374"/>
            <a:ext cx="1078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12890" y="1346865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15848" y="2973629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20115" y="2480905"/>
            <a:ext cx="1271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24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32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28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36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15" name="Veselý obličej 14"/>
          <p:cNvSpPr/>
          <p:nvPr/>
        </p:nvSpPr>
        <p:spPr>
          <a:xfrm>
            <a:off x="7256716" y="4850467"/>
            <a:ext cx="1167824" cy="1100368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812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5387" y="812955"/>
            <a:ext cx="25202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/>
              <a:t>3</a:t>
            </a:r>
            <a:r>
              <a:rPr lang="cs-CZ" sz="3600" b="1" dirty="0" smtClean="0"/>
              <a:t> . 4 =</a:t>
            </a:r>
          </a:p>
          <a:p>
            <a:r>
              <a:rPr lang="cs-CZ" sz="3600" b="1" dirty="0" smtClean="0"/>
              <a:t>  8 . 4 =</a:t>
            </a:r>
          </a:p>
          <a:p>
            <a:r>
              <a:rPr lang="cs-CZ" sz="3600" b="1" dirty="0" smtClean="0"/>
              <a:t>  5 . 4 =</a:t>
            </a:r>
          </a:p>
          <a:p>
            <a:r>
              <a:rPr lang="cs-CZ" sz="3600" b="1" dirty="0" smtClean="0"/>
              <a:t>  2 . 4 =</a:t>
            </a:r>
          </a:p>
          <a:p>
            <a:r>
              <a:rPr lang="cs-CZ" sz="3600" b="1" dirty="0" smtClean="0"/>
              <a:t>10  . 4 =</a:t>
            </a:r>
          </a:p>
          <a:p>
            <a:r>
              <a:rPr lang="cs-CZ" sz="3600" b="1" dirty="0" smtClean="0"/>
              <a:t>  7 . 4 =</a:t>
            </a:r>
          </a:p>
          <a:p>
            <a:r>
              <a:rPr lang="cs-CZ" sz="3600" b="1" dirty="0" smtClean="0"/>
              <a:t>  1 . 4 =</a:t>
            </a:r>
          </a:p>
          <a:p>
            <a:r>
              <a:rPr lang="cs-CZ" sz="3600" b="1" dirty="0" smtClean="0"/>
              <a:t>  6 . 4 =</a:t>
            </a:r>
          </a:p>
          <a:p>
            <a:r>
              <a:rPr lang="cs-CZ" sz="3600" b="1" dirty="0" smtClean="0"/>
              <a:t>  9 . 4 =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4 . 4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Vypočti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15848" y="773996"/>
            <a:ext cx="784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5798" y="1883374"/>
            <a:ext cx="1078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8230" y="1333016"/>
            <a:ext cx="9251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32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15848" y="2973629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20115" y="2480905"/>
            <a:ext cx="1271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 </a:t>
            </a:r>
            <a:r>
              <a:rPr lang="cs-CZ" sz="3600" b="1" dirty="0" smtClean="0"/>
              <a:t> 8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8427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28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24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  </a:t>
            </a:r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36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15" name="Veselý obličej 14"/>
          <p:cNvSpPr/>
          <p:nvPr/>
        </p:nvSpPr>
        <p:spPr>
          <a:xfrm>
            <a:off x="7256716" y="4850467"/>
            <a:ext cx="1167824" cy="1100368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38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87146"/>
            <a:ext cx="2021707" cy="830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8 . 4 =  </a:t>
            </a:r>
          </a:p>
          <a:p>
            <a:r>
              <a:rPr lang="cs-CZ" sz="4000" b="1" dirty="0" smtClean="0"/>
              <a:t> 6 . </a:t>
            </a:r>
            <a:r>
              <a:rPr lang="cs-CZ" sz="4000" b="1" dirty="0"/>
              <a:t>4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 3 . 4 =  </a:t>
            </a:r>
          </a:p>
          <a:p>
            <a:r>
              <a:rPr lang="cs-CZ" sz="4000" b="1" dirty="0" smtClean="0"/>
              <a:t> 9 . 4 =  </a:t>
            </a:r>
          </a:p>
          <a:p>
            <a:r>
              <a:rPr lang="cs-CZ" sz="4000" b="1" dirty="0" smtClean="0"/>
              <a:t> 2 . 4 =  </a:t>
            </a:r>
          </a:p>
          <a:p>
            <a:r>
              <a:rPr lang="cs-CZ" sz="4000" b="1" dirty="0" smtClean="0"/>
              <a:t> 5 . 4 =  </a:t>
            </a:r>
          </a:p>
          <a:p>
            <a:r>
              <a:rPr lang="cs-CZ" sz="4000" b="1" dirty="0" smtClean="0"/>
              <a:t> 1 . 4 =  </a:t>
            </a:r>
          </a:p>
          <a:p>
            <a:r>
              <a:rPr lang="cs-CZ" sz="4000" b="1" dirty="0" smtClean="0"/>
              <a:t> 7 </a:t>
            </a:r>
            <a:r>
              <a:rPr lang="cs-CZ" sz="4000" b="1" dirty="0"/>
              <a:t>. </a:t>
            </a:r>
            <a:r>
              <a:rPr lang="cs-CZ" sz="4000" b="1" dirty="0" smtClean="0"/>
              <a:t>4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 4 . 4 </a:t>
            </a:r>
            <a:r>
              <a:rPr lang="cs-CZ" sz="4000" b="1" dirty="0"/>
              <a:t>=  </a:t>
            </a:r>
            <a:endParaRPr lang="cs-CZ" sz="4000" b="1" dirty="0" smtClean="0"/>
          </a:p>
          <a:p>
            <a:r>
              <a:rPr lang="cs-CZ" sz="4000" b="1" dirty="0" smtClean="0"/>
              <a:t>10 . 4=  </a:t>
            </a:r>
            <a:endParaRPr lang="cs-CZ" sz="4000" b="1" dirty="0"/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91404" y="485258"/>
            <a:ext cx="11346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20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216" y="1412776"/>
            <a:ext cx="1173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40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3692" y="427529"/>
            <a:ext cx="11647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36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86128" y="2640427"/>
            <a:ext cx="966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16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19168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28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66048" y="38610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24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284984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32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442129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8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81328" y="5445224"/>
            <a:ext cx="982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12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5445224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4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1748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správný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63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5399 0.00116 0.05069 -0.00231 0.0809 0.00625 C 0.09479 0.01899 0.10625 0.02477 0.12257 0.0301 C 0.12639 0.03264 0.13073 0.03357 0.13437 0.03658 C 0.14305 0.04399 0.15208 0.04954 0.1618 0.05394 C 0.16458 0.0551 0.16632 0.0588 0.16892 0.06042 C 0.18264 0.06899 0.19392 0.08079 0.20469 0.09514 C 0.20677 0.09792 0.20851 0.10116 0.20937 0.10487 C 0.20972 0.10649 0.2099 0.10811 0.21059 0.1095 C 0.21545 0.1176 0.21736 0.11644 0.22014 0.12385 C 0.22274 0.13079 0.21979 0.12662 0.22257 0.13496 C 0.22378 0.13843 0.22569 0.14121 0.22726 0.14445 C 0.22899 0.15764 0.23229 0.16783 0.2368 0.1794 C 0.24045 0.18866 0.24236 0.20394 0.24392 0.21436 C 0.24479 0.23079 0.24514 0.24746 0.24757 0.26343 C 0.24896 0.30162 0.25 0.31088 0.24757 0.35556 C 0.24705 0.36667 0.2408 0.37801 0.2368 0.38727 C 0.2309 0.4007 0.22674 0.41575 0.22014 0.42848 C 0.21701 0.44075 0.21215 0.44723 0.20469 0.45556 C 0.20087 0.45996 0.1993 0.46459 0.19514 0.46829 C 0.19201 0.47408 0.18767 0.4801 0.18333 0.48403 C 0.17969 0.49144 0.17691 0.49676 0.17135 0.50162 C 0.16094 0.51065 0.17465 0.49468 0.16424 0.50602 C 0.1599 0.51088 0.15573 0.51505 0.15 0.51737 C 0.14618 0.52061 0.14375 0.525 0.13924 0.52709 C 0.1342 0.53334 0.12743 0.53774 0.12257 0.54445 C 0.12153 0.54561 0.12135 0.54815 0.12014 0.54931 C 0.11927 0.55024 0.11771 0.55 0.11667 0.5507 C 0.11059 0.55394 0.11267 0.55348 0.10712 0.55857 C 0.10278 0.56297 0.10226 0.56227 0.09635 0.56505 C 0.09514 0.56551 0.09271 0.56644 0.09271 0.56644 C 0.08837 0.57084 0.08351 0.57223 0.07847 0.57454 C 0.06823 0.58866 0.0684 0.61112 0.05833 0.62547 C 0.05538 0.64028 0.05399 0.6551 0.05104 0.66991 C 0.04913 0.67987 0.04514 0.69005 0.04392 0.7 C 0.04358 0.70325 0.0434 0.70625 0.04271 0.70926 C 0.04132 0.71528 0.03715 0.71922 0.03437 0.72385 C 0.0276 0.73426 0.02101 0.74908 0.01059 0.75394 C 0.00174 0.76204 -0.00972 0.76783 -0.02031 0.7713 C -0.02639 0.77639 -0.03455 0.77732 -0.04167 0.77917 C -0.09913 0.77825 -0.15573 0.77315 -0.2132 0.7713 C -0.21476 0.77107 -0.21632 0.76991 -0.21788 0.76968 C -0.22309 0.76899 -0.2283 0.76922 -0.23333 0.76829 C -0.23889 0.7669 -0.24462 0.76135 -0.25 0.7588 C -0.2559 0.74676 -0.26406 0.73704 -0.27031 0.72547 C -0.27205 0.71829 -0.27674 0.71227 -0.27986 0.70625 C -0.28073 0.7044 -0.28229 0.70139 -0.28229 0.70139 C -0.28316 0.69792 -0.28368 0.69399 -0.28455 0.69051 C -0.28524 0.68704 -0.28698 0.68102 -0.28698 0.68102 C -0.28906 0.66158 -0.2908 0.64329 -0.28698 0.62362 C -0.28594 0.61829 -0.28455 0.6132 -0.28333 0.60787 C -0.28264 0.60463 -0.28108 0.59838 -0.28108 0.59838 C -0.2783 0.56829 -0.27535 0.53681 -0.28229 0.50787 C -0.28507 0.49607 -0.28889 0.48588 -0.29167 0.47454 C -0.29288 0.46945 -0.29774 0.46042 -0.29774 0.46042 C -0.29983 0.45232 -0.30052 0.44769 -0.30608 0.44283 C -0.30868 0.43774 -0.31354 0.43056 -0.31788 0.42848 C -0.32379 0.41737 -0.33229 0.41713 -0.34167 0.41598 C -0.34201 0.41436 -0.34288 0.41112 -0.34288 0.41112 " pathEditMode="relative" ptsTypes="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033 0.0338 0.00295 0.0676 2.77778E-6 0.10162 C -0.00035 0.12269 -0.0007 0.14399 -0.00122 0.16505 C -0.00174 0.18311 -0.00122 0.20649 -0.00955 0.22223 C -0.01042 0.22547 -0.01111 0.22848 -0.01198 0.23172 C -0.01233 0.23334 -0.0132 0.23658 -0.0132 0.23658 C -0.0125 0.25371 -0.01407 0.26829 -0.00712 0.28241 C -0.00573 0.28866 -0.00486 0.29144 2.77778E-6 0.29375 C 0.01805 0.31783 0.04114 0.33681 0.0559 0.36505 C 0.05798 0.3757 0.0592 0.38658 0.0618 0.39699 C 0.06302 0.41227 0.0625 0.42801 0.06545 0.44283 C 0.06666 0.45949 0.06927 0.47431 0.07135 0.49051 C 0.07153 0.51389 0.06805 0.60973 0.07725 0.65232 C 0.07691 0.68542 0.07691 0.71783 0.07621 0.75093 C 0.07569 0.77061 0.046 0.775 0.0368 0.77593 C -0.01129 0.7926 -0.06233 0.77709 -0.11198 0.77593 C -0.12379 0.77454 -0.13472 0.76991 -0.14653 0.76806 C -0.15452 0.7625 -0.17118 0.75949 -0.18108 0.75695 C -0.19184 0.75139 -0.20209 0.74445 -0.2132 0.73982 C -0.22136 0.73241 -0.22986 0.72593 -0.2382 0.71899 C -0.24497 0.70649 -0.25504 0.69792 -0.2632 0.68727 C -0.26528 0.6794 -0.27518 0.66667 -0.27986 0.6588 C -0.28108 0.65024 -0.28229 0.64375 -0.28577 0.63658 C -0.29236 0.59375 -0.29896 0.5419 -0.28108 0.50301 C -0.28004 0.49005 -0.27604 0.46505 -0.27032 0.45394 C -0.26736 0.44815 -0.26337 0.44306 -0.26077 0.43658 C -0.25504 0.42223 -0.25052 0.40903 -0.2441 0.39537 C -0.24219 0.38473 -0.23663 0.37732 -0.23212 0.36829 C -0.23125 0.3632 -0.23038 0.35556 -0.22865 0.35093 C -0.22587 0.34375 -0.22066 0.33774 -0.21788 0.33033 C -0.2158 0.32454 -0.21441 0.31829 -0.21198 0.31274 C -0.20938 0.30672 -0.20625 0.30116 -0.20365 0.29514 C -0.20191 0.29121 -0.19879 0.28241 -0.19879 0.28241 C -0.19775 0.27524 -0.1974 0.26991 -0.1941 0.26366 C -0.19115 0.24746 -0.18629 0.23311 -0.18212 0.2176 C -0.18073 0.21204 -0.17153 0.20973 -0.16788 0.20811 C -0.16545 0.20718 -0.16302 0.20649 -0.16077 0.20486 C -0.1592 0.20371 -0.15764 0.20255 -0.15608 0.20162 C -0.15104 0.19885 -0.14549 0.19838 -0.14045 0.19537 C -0.13629 0.19283 -0.13299 0.18936 -0.12865 0.18727 C -0.125 0.18264 -0.11979 0.17848 -0.11667 0.17315 C -0.10782 0.15857 -0.11441 0.16528 -0.10712 0.1588 C -0.10521 0.15024 -0.1033 0.14167 -0.10122 0.13334 C -0.10035 0.1301 -0.09879 0.12385 -0.09879 0.12385 C -0.09913 0.1044 -0.09566 0.04931 -0.1132 0.03172 C -0.11511 0.02408 -0.1132 0.0294 -0.11788 0.02223 C -0.1191 0.02014 -0.12032 0.01806 -0.12153 0.01598 C -0.1224 0.01436 -0.12292 0.0125 -0.12379 0.01111 C -0.13282 -0.00347 -0.1467 -0.00347 -0.15955 -0.00463 C -0.18594 -0.00347 -0.1882 -0.00277 -0.20712 0.00162 C -0.21337 0.00718 -0.22101 0.0088 -0.22743 0.01436 C -0.23681 0.02246 -0.24722 0.03195 -0.25834 0.03496 C -0.26389 0.04051 -0.27066 0.04537 -0.27743 0.04769 C -0.28611 0.05625 -0.29445 0.06111 -0.30365 0.06829 C -0.30903 0.07246 -0.31302 0.07824 -0.3191 0.08102 C -0.32518 0.08912 -0.33525 0.09399 -0.34288 0.1 C -0.34618 0.10255 -0.34931 0.10533 -0.35243 0.10811 C -0.35538 0.11065 -0.36198 0.11436 -0.36198 0.11436 C -0.36788 0.12269 -0.375 0.12477 -0.38212 0.13033 C -0.38924 0.13588 -0.39705 0.14422 -0.40486 0.14769 C -0.40608 0.14885 -0.40712 0.15024 -0.40834 0.15093 C -0.41059 0.15232 -0.41545 0.15394 -0.41545 0.15394 C -0.42118 0.15903 -0.42674 0.16297 -0.43334 0.16505 C -0.44393 0.17223 -0.45625 0.17477 -0.46788 0.17778 C -0.47761 0.1801 -0.48681 0.18403 -0.49653 0.18588 C -0.5066 0.18982 -0.4915 0.18426 -0.51545 0.18889 C -0.52587 0.19098 -0.53611 0.19352 -0.54653 0.19537 C -0.55521 0.19954 -0.54497 0.19514 -0.5632 0.19838 C -0.57188 0.2 -0.58073 0.2044 -0.58941 0.20649 C -0.59618 0.20811 -0.59497 0.20718 -0.6 0.20949 C -0.60243 0.21042 -0.60712 0.21274 -0.60712 0.21274 C -0.61407 0.22639 -0.60486 0.21042 -0.6132 0.21922 C -0.61424 0.22037 -0.61441 0.22269 -0.61545 0.22385 C -0.61771 0.22639 -0.62032 0.22824 -0.62275 0.23033 C -0.625 0.23241 -0.62726 0.23982 -0.62986 0.23982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-0.0342 0.01435 -0.0717 0.00903 -0.10711 0.01111 C -0.12378 0.01204 -0.15711 0.01412 -0.15711 0.01412 C -0.16718 0.01852 -0.17916 0.01805 -0.18941 0.01898 C -0.20295 0.02129 -0.21614 0.02268 -0.22986 0.02384 C -0.23784 0.02523 -0.24635 0.02292 -0.25364 0.02685 C -0.2552 0.02778 -0.25104 0.02986 -0.25 0.03171 C -0.23975 0.04838 -0.24704 0.04028 -0.23819 0.04907 C -0.23698 0.0537 -0.23263 0.06018 -0.22986 0.06342 C -0.22777 0.06597 -0.22274 0.06967 -0.22274 0.06967 C -0.22239 0.07129 -0.22239 0.07338 -0.22152 0.07454 C -0.21944 0.07731 -0.21441 0.08079 -0.21441 0.08079 C -0.21059 0.08935 -0.20503 0.09606 -0.19878 0.10162 C -0.196 0.10717 -0.18698 0.11412 -0.18698 0.11412 C -0.18263 0.12268 -0.18125 0.12685 -0.17378 0.13009 C -0.17066 0.13333 -0.16666 0.13518 -0.16441 0.13958 C -0.16354 0.1412 -0.16319 0.14329 -0.16198 0.14444 C -0.15763 0.14907 -0.15121 0.14838 -0.14652 0.15231 C -0.13836 0.15949 -0.14218 0.15741 -0.13576 0.16018 C -0.12309 0.17338 -0.13871 0.15856 -0.12621 0.16667 C -0.12448 0.16782 -0.12326 0.17014 -0.12152 0.17129 C -0.1177 0.17361 -0.11336 0.17361 -0.10954 0.17616 C -0.10625 0.17824 -0.10347 0.18194 -0.1 0.18403 C -0.09774 0.18542 -0.09288 0.18727 -0.09288 0.18727 C -0.08698 0.19282 -0.08159 0.19537 -0.075 0.19838 C -0.07118 0.20185 -0.06753 0.20417 -0.06319 0.20625 C -0.05468 0.21528 -0.03559 0.2287 -0.025 0.23333 C -0.01649 0.24167 0.0007 0.25555 0.01059 0.26018 C 0.01771 0.26967 0.01025 0.26157 0.02014 0.26667 C 0.02987 0.27176 0.02292 0.26991 0.02969 0.27454 C 0.04271 0.28356 0.02917 0.27315 0.04046 0.2794 C 0.04896 0.28403 0.05643 0.29097 0.06546 0.29352 C 0.07084 0.29861 0.07917 0.30324 0.08559 0.30463 C 0.0941 0.30926 0.10174 0.31759 0.11059 0.3206 C 0.12327 0.33657 0.10504 0.31504 0.11893 0.32685 C 0.13073 0.3368 0.11754 0.33125 0.12848 0.33495 C 0.13577 0.34097 0.14427 0.34861 0.15226 0.35231 C 0.15747 0.35764 0.16372 0.36296 0.17014 0.36504 C 0.17396 0.36852 0.17778 0.37106 0.18212 0.37292 C 0.18941 0.38055 0.19827 0.38102 0.20712 0.38403 C 0.20747 0.38565 0.20886 0.38727 0.20834 0.38889 C 0.20782 0.39074 0.20556 0.39051 0.20469 0.3919 C 0.20122 0.39768 0.20487 0.40023 0.19757 0.40301 C 0.19098 0.41643 0.18143 0.42616 0.175 0.43958 C 0.17292 0.45046 0.16927 0.44838 0.16302 0.45393 C 0.15122 0.47639 0.11181 0.47268 0.09879 0.47292 C 0.04757 0.47338 -0.00364 0.47407 -0.05486 0.47454 C -0.07586 0.47546 -0.09687 0.47639 -0.11788 0.47778 C -0.12257 0.47801 -0.12968 0.4831 -0.13454 0.48403 C -0.15329 0.48796 -0.17083 0.49676 -0.18941 0.50162 C -0.19375 0.5044 -0.19843 0.50602 -0.20243 0.50949 C -0.20399 0.51088 -0.2052 0.51319 -0.20711 0.51389 C -0.21024 0.51551 -0.21354 0.51528 -0.21666 0.51574 C -0.22309 0.51921 -0.22899 0.52361 -0.23576 0.52523 C -0.24201 0.53055 -0.25 0.53055 -0.25711 0.53333 C -0.26527 0.53611 -0.27257 0.53935 -0.28107 0.5412 C -0.28663 0.54375 -0.29218 0.54537 -0.29774 0.54722 C -0.30902 0.55185 -0.31805 0.55694 -0.32986 0.55856 C -0.34079 0.56157 -0.35121 0.56667 -0.36198 0.56967 C -0.36875 0.57917 -0.37951 0.5787 -0.38819 0.58379 C -0.39479 0.5875 -0.40191 0.58958 -0.40833 0.59352 C -0.41128 0.59537 -0.42604 0.6081 -0.42864 0.60926 C -0.44027 0.61481 -0.45416 0.61481 -0.46441 0.62384 C -0.46562 0.62893 -0.46458 0.62708 -0.46666 0.62986 " pathEditMode="relative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52 0.03588 0.00399 0.08148 -0.00469 0.11435 C -0.00625 0.12708 -0.0033 0.14467 -0.01181 0.15254 C -0.01406 0.17824 -0.01858 0.22314 -0.02743 0.24606 C -0.02813 0.25393 -0.02709 0.26273 -0.02969 0.2699 C -0.03247 0.27731 -0.03542 0.28588 -0.03681 0.29375 C -0.03906 0.30671 -0.04184 0.32152 -0.04636 0.33333 C -0.04809 0.33773 -0.0507 0.34166 -0.05243 0.34606 C -0.05452 0.35879 -0.06024 0.37013 -0.06302 0.38263 C -0.06632 0.39791 -0.06129 0.37777 -0.06667 0.39861 C -0.06702 0.40023 -0.06788 0.40324 -0.06788 0.40324 C -0.06788 0.40393 -0.0691 0.41527 -0.07014 0.41759 C -0.07153 0.42106 -0.07413 0.42338 -0.075 0.42708 C -0.07761 0.43703 -0.07952 0.44722 -0.08212 0.45717 C -0.08316 0.45347 -0.0849 0.45 -0.08577 0.44606 C -0.08906 0.43101 -0.09028 0.41504 -0.0941 0.4 C -0.09479 0.39166 -0.09601 0.38564 -0.09757 0.37777 C -0.09844 0.3655 -0.09948 0.35463 -0.10243 0.34305 C -0.10347 0.33472 -0.10452 0.32546 -0.10712 0.31759 C -0.11077 0.30648 -0.10868 0.31875 -0.11077 0.3081 C -0.1125 0.29976 -0.11406 0.29143 -0.11788 0.28425 C -0.11875 0.28101 -0.12049 0.278 -0.12136 0.27476 C -0.12413 0.26319 -0.12552 0.25 -0.12743 0.23819 C -0.12795 0.23472 -0.13038 0.22569 -0.1309 0.22384 C -0.13125 0.22222 -0.13212 0.21921 -0.13212 0.21921 C -0.13299 0.20509 -0.13386 0.19143 -0.13681 0.17777 C -0.1382 0.16296 -0.13768 0.14791 -0.14045 0.13333 C -0.14514 0.07916 -0.1434 0.0243 -0.14757 -0.0301 C -0.14792 -0.04977 -0.14774 -0.06945 -0.14879 -0.08889 C -0.14896 -0.09213 -0.15122 -0.09838 -0.15122 -0.09838 C -0.15226 -0.11343 -0.15313 -0.12616 -0.15834 -0.13959 C -0.15955 -0.16019 -0.16163 -0.18079 -0.16424 -0.20139 C -0.16528 -0.20996 -0.16563 -0.21875 -0.17136 -0.22362 C -0.17413 -0.23496 -0.17292 -0.2301 -0.175 -0.23797 C -0.17622 -0.24237 -0.18368 -0.25116 -0.18455 -0.25232 C -0.18959 -0.25903 -0.19462 -0.26528 -0.2 -0.2713 C -0.21111 -0.28403 -0.22379 -0.29329 -0.23577 -0.30463 C -0.24028 -0.30903 -0.24722 -0.30973 -0.25243 -0.3125 C -0.2625 -0.31806 -0.2724 -0.31991 -0.28334 -0.32223 C -0.29132 -0.32385 -0.29913 -0.32686 -0.30712 -0.32848 C -0.31372 -0.33149 -0.32066 -0.33311 -0.32743 -0.33473 C -0.32865 -0.33519 -0.32986 -0.33565 -0.3309 -0.33635 C -0.33212 -0.33727 -0.33316 -0.33889 -0.33455 -0.33959 C -0.33941 -0.3426 -0.34497 -0.34399 -0.35 -0.34584 C -0.35625 -0.35162 -0.36302 -0.35232 -0.37014 -0.35556 C -0.36771 -0.34445 -0.36459 -0.33565 -0.36077 -0.32524 C -0.35903 -0.32037 -0.35469 -0.31112 -0.35469 -0.31112 C -0.35191 -0.30024 -0.35156 -0.29005 -0.34636 -0.28079 C -0.34358 -0.27037 -0.33854 -0.26158 -0.33681 -0.2507 C -0.33472 -0.23843 -0.33177 -0.22639 -0.32969 -0.21412 C -0.3283 -0.20602 -0.32813 -0.19815 -0.32622 -0.19028 C -0.32413 -0.14931 -0.32431 -0.16412 -0.32622 -0.10301 C -0.32674 -0.08635 -0.32986 -0.0713 -0.34045 -0.06181 C -0.34219 -0.0551 -0.34722 -0.04977 -0.35243 -0.04746 C -0.35764 -0.04051 -0.36424 -0.03727 -0.37136 -0.03473 C -0.37934 -0.02801 -0.38872 -0.02454 -0.39757 -0.02061 C -0.4 -0.01945 -0.40226 -0.01852 -0.40469 -0.01737 C -0.4059 -0.0169 -0.40834 -0.01575 -0.40834 -0.01575 C -0.41736 -0.00718 -0.41268 -0.0132 -0.39167 -0.01112 C -0.38802 -0.01065 -0.38455 -0.00996 -0.3809 -0.0095 C -0.37153 -0.0051 -0.36094 -0.00278 -0.35122 0 C -0.34358 0.00671 -0.33386 0.00717 -0.32622 0.01435 C -0.32344 0.0199 -0.32136 0.02175 -0.31667 0.02384 C -0.3099 0.03287 -0.30052 0.03842 -0.29288 0.04606 C -0.28386 0.06412 -0.27031 0.07777 -0.26077 0.09537 C -0.25521 0.10555 -0.25052 0.11597 -0.24636 0.12708 C -0.24375 0.13379 -0.24479 0.13726 -0.24045 0.14305 C -0.23872 0.15717 -0.23715 0.17199 -0.23455 0.18588 C -0.2349 0.20324 -0.23507 0.22083 -0.23577 0.23819 C -0.23629 0.25254 -0.24531 0.26875 -0.25122 0.27939 C -0.25469 0.28564 -0.25556 0.28912 -0.26077 0.29375 C -0.26615 0.30532 -0.2842 0.30717 -0.29288 0.3081 C -0.32327 0.31666 -0.35469 0.31481 -0.38577 0.31759 C -0.39792 0.32175 -0.39202 0.31967 -0.40347 0.32384 C -0.40538 0.32453 -0.40764 0.32476 -0.40955 0.32546 C -0.41198 0.32638 -0.41667 0.3287 -0.41667 0.3287 C -0.42413 0.33564 -0.43542 0.33588 -0.4441 0.33981 C -0.44896 0.34444 -0.45226 0.34467 -0.45834 0.34606 C -0.46077 0.34722 -0.46302 0.34814 -0.46545 0.3493 C -0.46667 0.34976 -0.4691 0.35092 -0.4691 0.35092 C -0.47396 0.35555 -0.47865 0.35578 -0.48455 0.35717 C -0.48854 0.36088 -0.48698 0.35902 -0.48924 0.36203 " pathEditMode="relative" ptsTypes="fffffffffffffffffffffffff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521 -0.00162 -0.0085 -0.00556 -0.0132 -0.00787 C -0.01649 -0.00949 -0.02032 -0.00996 -0.02378 -0.01111 C -0.02795 -0.01435 -0.03142 -0.01921 -0.03576 -0.02222 C -0.04062 -0.0257 -0.04635 -0.02685 -0.05122 -0.03009 C -0.0552 -0.03287 -0.05659 -0.03611 -0.06076 -0.03958 C -0.06823 -0.0456 -0.07743 -0.05116 -0.08577 -0.05394 C -0.09357 -0.06134 -0.10348 -0.06088 -0.11198 -0.06667 C -0.12153 -0.07315 -0.13073 -0.08125 -0.14046 -0.08727 C -0.14584 -0.09051 -0.15174 -0.09306 -0.15712 -0.09676 C -0.16546 -0.10232 -0.17414 -0.10857 -0.18334 -0.11111 C -0.1908 -0.1206 -0.20313 -0.12639 -0.21216 -0.13333 C -0.21563 -0.13611 -0.21997 -0.13588 -0.22379 -0.13796 C -0.23768 -0.14607 -0.24896 -0.15509 -0.2632 -0.16181 C -0.27049 -0.16528 -0.27344 -0.16968 -0.28108 -0.1713 C -0.29601 -0.17894 -0.30921 -0.19375 -0.325 -0.19676 C -0.33386 -0.2007 -0.34341 -0.20648 -0.35244 -0.20949 C -0.3625 -0.21783 -0.37379 -0.22361 -0.38455 -0.23009 C -0.38924 -0.23287 -0.39237 -0.23634 -0.39757 -0.23796 C -0.40695 -0.24421 -0.41667 -0.24977 -0.42622 -0.25556 C -0.43299 -0.25972 -0.44046 -0.26065 -0.44757 -0.26343 C -0.45226 -0.26528 -0.45608 -0.26829 -0.46077 -0.26991 C -0.46667 -0.275 -0.47518 -0.27778 -0.48212 -0.2794 C -0.50573 -0.29884 -0.53421 -0.3007 -0.56077 -0.30787 C -0.57987 -0.30255 -0.56893 -0.2463 -0.5691 -0.23496 C -0.56945 -0.21875 -0.56667 -0.18958 -0.575 -0.17292 C -0.57587 -0.16366 -0.57639 -0.15625 -0.57865 -0.14769 C -0.58125 -0.12107 -0.58351 -0.09398 -0.58924 -0.06829 C -0.59098 -0.04861 -0.59167 -0.02199 -0.59653 -0.00324 C -0.59896 0.01944 -0.60139 0.04259 -0.60487 0.06504 C -0.60678 0.07778 -0.60643 0.09074 -0.60955 0.10324 C -0.6106 0.13217 -0.61129 0.16088 -0.61667 0.18889 C -0.61754 0.21667 -0.61754 0.23403 -0.62622 0.25717 C -0.629 0.26435 -0.62969 0.27083 -0.63334 0.27778 C -0.63421 0.28287 -0.63525 0.29074 -0.63698 0.29537 C -0.63941 0.30185 -0.64289 0.30787 -0.64532 0.31435 C -0.64896 0.32361 -0.65018 0.33403 -0.65487 0.34282 C -0.65747 0.35486 -0.65348 0.34143 -0.65955 0.3493 C -0.66042 0.35046 -0.66025 0.35254 -0.66077 0.35393 C -0.66841 0.37245 -0.6632 0.3544 -0.66789 0.37315 C -0.6691 0.37754 -0.67292 0.38264 -0.66789 0.38264 " pathEditMode="relative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46945E-18 C -0.00452 -0.00578 -0.01077 -0.01018 -0.01667 -0.0125 C -0.03091 -0.02824 -0.04306 -0.0456 -0.05591 -0.06342 C -0.05713 -0.06527 -0.05938 -0.06527 -0.06077 -0.06666 C -0.06581 -0.07176 -0.06858 -0.07916 -0.07379 -0.08402 C -0.07796 -0.09236 -0.08351 -0.10115 -0.08924 -0.10787 C -0.09115 -0.11018 -0.09358 -0.11157 -0.09532 -0.11412 C -0.09688 -0.1162 -0.10348 -0.12893 -0.10591 -0.13333 C -0.10938 -0.13981 -0.12223 -0.15648 -0.12744 -0.16342 C -0.13022 -0.17407 -0.12605 -0.16134 -0.13456 -0.17314 C -0.13681 -0.17615 -0.13716 -0.18078 -0.13924 -0.18426 C -0.14411 -0.19189 -0.14931 -0.19676 -0.15487 -0.20324 C -0.15938 -0.2081 -0.16112 -0.21481 -0.16667 -0.21736 C -0.17049 -0.22477 -0.1764 -0.23148 -0.18213 -0.23634 C -0.1849 -0.24189 -0.18681 -0.24398 -0.19167 -0.24583 C -0.19341 -0.25301 -0.20036 -0.25648 -0.20487 -0.2618 C -0.2165 -0.27592 -0.22883 -0.28912 -0.24167 -0.30139 C -0.2481 -0.3074 -0.25452 -0.31643 -0.26199 -0.31898 C -0.27466 -0.33078 -0.28664 -0.33495 -0.30001 -0.34444 C -0.30591 -0.34884 -0.30851 -0.35208 -0.31546 -0.35393 C -0.32622 -0.37245 -0.34289 -0.37708 -0.35834 -0.38564 C -0.36338 -0.39189 -0.36963 -0.39768 -0.37622 -0.4 C -0.37813 -0.40162 -0.38039 -0.40254 -0.38213 -0.40463 C -0.38317 -0.40578 -0.38351 -0.40833 -0.38456 -0.40949 C -0.38786 -0.41319 -0.39185 -0.41551 -0.39532 -0.41898 C -0.4007 -0.42986 -0.40713 -0.4287 -0.41667 -0.43009 C -0.41789 -0.43055 -0.41928 -0.43055 -0.42032 -0.43171 C -0.42136 -0.43287 -0.42258 -0.43634 -0.42258 -0.43634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03704E-6 C -0.04323 -0.00649 -0.08854 -0.00927 -0.13212 -0.01112 C -0.16302 -0.01806 -0.14167 -0.01413 -0.19653 -0.01598 C -0.21372 -0.01945 -0.22882 -0.02269 -0.24653 -0.02385 C -0.25955 -0.02848 -0.27361 -0.03241 -0.28698 -0.03496 C -0.29497 -0.03866 -0.28716 -0.03542 -0.30243 -0.0382 C -0.31129 -0.03982 -0.31962 -0.04306 -0.32865 -0.04445 C -0.33681 -0.05001 -0.34584 -0.04978 -0.35486 -0.05093 C -0.36962 -0.05695 -0.38594 -0.05765 -0.40122 -0.0588 C -0.4158 -0.06529 -0.43438 -0.06436 -0.44879 -0.06505 C -0.45677 -0.06691 -0.46459 -0.06876 -0.47275 -0.06991 C -0.49861 -0.07894 -0.56632 -0.07431 -0.57622 -0.07454 C -0.58021 -0.07501 -0.58993 -0.0713 -0.5882 -0.07616 C -0.58629 -0.08149 -0.57934 -0.07732 -0.575 -0.07779 C -0.56823 -0.07848 -0.56163 -0.07894 -0.55486 -0.07941 C -0.53143 -0.08473 -0.50799 -0.08913 -0.48455 -0.09376 C -0.47552 -0.09792 -0.4665 -0.1014 -0.45712 -0.10325 C -0.4474 -0.11228 -0.43802 -0.12038 -0.42865 -0.1301 C -0.42639 -0.13241 -0.42361 -0.13404 -0.42153 -0.13658 C -0.41719 -0.14214 -0.41441 -0.14769 -0.40955 -0.15232 C -0.40747 -0.16089 -0.40417 -0.16876 -0.40243 -0.17779 C -0.40313 -0.20279 -0.40295 -0.2257 -0.40834 -0.24931 C -0.41007 -0.25695 -0.41094 -0.26297 -0.41545 -0.26829 C -0.42309 -0.27686 -0.4382 -0.28288 -0.44775 -0.28566 C -0.45174 -0.28681 -0.45556 -0.28774 -0.45955 -0.2889 C -0.46146 -0.28936 -0.46545 -0.29052 -0.46545 -0.29052 C -0.53698 -0.28913 -0.52518 -0.29746 -0.56198 -0.28103 C -0.56632 -0.27709 -0.57136 -0.27061 -0.57622 -0.26829 C -0.58073 -0.26228 -0.58542 -0.26066 -0.59167 -0.2588 C -0.59375 -0.25811 -0.59566 -0.25788 -0.59775 -0.25718 C -0.59896 -0.25672 -0.60122 -0.25556 -0.60122 -0.25556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C -0.00382 -0.00486 -0.00694 -0.00718 -0.01198 -0.00949 C -0.02031 -0.0176 -0.03177 -0.025 -0.04167 -0.02848 C -0.04965 -0.03565 -0.05885 -0.04514 -0.06788 -0.04908 C -0.07674 -0.05718 -0.0724 -0.05417 -0.0809 -0.05857 C -0.09271 -0.07084 -0.08733 -0.06783 -0.09531 -0.0713 C -0.09792 -0.07385 -0.10122 -0.075 -0.10365 -0.07778 C -0.11094 -0.08588 -0.11267 -0.09283 -0.12135 -0.09676 C -0.12413 -0.1081 -0.12014 -0.0963 -0.12622 -0.10301 C -0.12778 -0.10463 -0.1283 -0.10764 -0.12969 -0.10949 C -0.13403 -0.11528 -0.14028 -0.12037 -0.14531 -0.12523 C -0.14983 -0.13496 -0.1599 -0.14074 -0.16788 -0.14445 C -0.17274 -0.15093 -0.18472 -0.16713 -0.19167 -0.16968 C -0.19635 -0.17408 -0.20191 -0.18148 -0.20712 -0.18403 C -0.21319 -0.19213 -0.22153 -0.20023 -0.22865 -0.20625 C -0.23958 -0.21551 -0.24844 -0.22871 -0.25955 -0.23797 C -0.26615 -0.25023 -0.25937 -0.23912 -0.2691 -0.2507 C -0.27483 -0.25764 -0.27882 -0.26505 -0.28455 -0.2713 C -0.28819 -0.27523 -0.28837 -0.27755 -0.29167 -0.28241 C -0.29392 -0.28565 -0.29878 -0.2919 -0.29878 -0.2919 C -0.30087 -0.30047 -0.30642 -0.30718 -0.31076 -0.31412 C -0.31823 -0.32639 -0.32326 -0.34329 -0.33333 -0.35232 C -0.33802 -0.3625 -0.34479 -0.37616 -0.35243 -0.38241 C -0.35694 -0.39051 -0.36128 -0.4007 -0.36667 -0.40787 C -0.36806 -0.4132 -0.37031 -0.41898 -0.37257 -0.42385 C -0.37448 -0.42778 -0.37865 -0.43496 -0.37865 -0.43496 C -0.38212 -0.44931 -0.38698 -0.4625 -0.39531 -0.47292 C -0.39653 -0.47662 -0.39722 -0.48056 -0.39878 -0.48403 C -0.40017 -0.48727 -0.40365 -0.49352 -0.40365 -0.49352 C -0.40503 -0.50023 -0.40625 -0.50394 -0.41076 -0.50787 C -0.41146 -0.50949 -0.41198 -0.51135 -0.41302 -0.51273 C -0.41406 -0.51412 -0.4158 -0.51435 -0.41667 -0.51574 C -0.42413 -0.52778 -0.41042 -0.51366 -0.42135 -0.52385 C -0.42691 -0.53496 -0.42378 -0.53125 -0.42969 -0.53635 C -0.43316 -0.54329 -0.43385 -0.55047 -0.43924 -0.55556 C -0.4408 -0.56158 -0.44705 -0.56922 -0.45122 -0.57292 C -0.45243 -0.57547 -0.45712 -0.58079 -0.45712 -0.58241 " pathEditMode="relative" ptsTypes="fffffffffff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-0.00486 -0.0044 -0.00851 -0.00648 -0.01424 -0.0081 C -0.01875 -0.0169 -0.01389 -0.00972 -0.02257 -0.01435 C -0.02882 -0.01783 -0.03368 -0.02315 -0.04045 -0.02547 C -0.04774 -0.03264 -0.05608 -0.03611 -0.06424 -0.04144 C -0.07795 -0.05047 -0.09219 -0.05764 -0.1059 -0.06667 C -0.10972 -0.06922 -0.11406 -0.06922 -0.11788 -0.07153 C -0.13455 -0.08148 -0.15191 -0.0882 -0.1691 -0.09699 C -0.17743 -0.10116 -0.18559 -0.10695 -0.1941 -0.10972 C -0.20017 -0.11482 -0.2066 -0.11528 -0.21337 -0.11759 C -0.22205 -0.12384 -0.23212 -0.12593 -0.24184 -0.12871 C -0.24913 -0.13519 -0.25729 -0.13658 -0.26545 -0.1382 C -0.27656 -0.14306 -0.28854 -0.14514 -0.3 -0.14769 C -0.31597 -0.15648 -0.33195 -0.16204 -0.34879 -0.16528 C -0.35781 -0.16968 -0.36667 -0.17269 -0.37622 -0.17477 C -0.38472 -0.18033 -0.37708 -0.17616 -0.38924 -0.1794 C -0.39392 -0.18056 -0.39254 -0.18172 -0.39757 -0.18426 C -0.40278 -0.18681 -0.40886 -0.18773 -0.41424 -0.18889 C -0.4257 -0.19514 -0.43785 -0.19977 -0.45 -0.20324 C -0.45799 -0.20857 -0.46632 -0.21042 -0.475 -0.21273 C -0.48577 -0.21991 -0.49896 -0.22153 -0.51077 -0.22384 C -0.51563 -0.22477 -0.52136 -0.22824 -0.52622 -0.22871 C -0.55417 -0.23125 -0.58264 -0.23218 -0.61077 -0.23334 C -0.62552 -0.23287 -0.64011 -0.23287 -0.65486 -0.23195 C -0.65972 -0.23172 -0.66267 -0.22547 -0.66788 -0.22547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1436 -0.0026 0.02616 -0.0059 0.03982 C -0.00868 0.05163 -0.01007 0.06575 -0.01545 0.07616 C -0.01736 0.08357 -0.02066 0.09445 -0.025 0.1 C -0.0302 0.10672 -0.04531 0.11158 -0.05243 0.11436 C -0.07899 0.12524 -0.10503 0.13959 -0.13333 0.14144 C -0.14687 0.14237 -0.16024 0.14237 -0.17395 0.14283 C -0.21614 0.14445 -0.20191 0.14352 -0.23333 0.14607 C -0.25868 0.14514 -0.26909 0.14538 -0.28923 0.14144 C -0.29895 0.13704 -0.3092 0.13218 -0.31927 0.12871 C -0.32569 0.12639 -0.33559 0.12454 -0.34166 0.12061 C -0.35034 0.11482 -0.35833 0.10811 -0.36788 0.10487 C -0.37656 0.09885 -0.38802 0.09538 -0.39757 0.09213 C -0.40607 0.0845 -0.396 0.09283 -0.4059 0.08727 C -0.40989 0.08496 -0.4125 0.08125 -0.41666 0.0794 C -0.42135 0.07338 -0.42743 0.07223 -0.43333 0.06829 C -0.44409 0.06135 -0.45416 0.05139 -0.46545 0.04607 C -0.46701 0.04445 -0.46857 0.04283 -0.47031 0.04144 C -0.47135 0.04075 -0.47274 0.04075 -0.47378 0.03982 C -0.47725 0.03658 -0.47691 0.0338 -0.4809 0.03172 C -0.4835 0.03033 -0.48923 0.02871 -0.48923 0.02871 C -0.50208 0.0169 -0.51475 0.00301 -0.52864 -0.00625 C -0.53559 -0.0155 -0.54253 -0.02592 -0.55121 -0.03171 C -0.55607 -0.04074 -0.5625 -0.04861 -0.56788 -0.05717 C -0.571 -0.06203 -0.57274 -0.06689 -0.57621 -0.07129 C -0.57812 -0.07615 -0.58107 -0.08472 -0.58333 -0.08888 C -0.58611 -0.09444 -0.59166 -0.09837 -0.59531 -0.103 C -0.59652 -0.11064 -0.59757 -0.11296 -0.60243 -0.11736 C -0.60364 -0.12245 -0.60833 -0.13171 -0.60833 -0.13171 C -0.61128 -0.14699 -0.61614 -0.16087 -0.61909 -0.17615 C -0.62274 -0.22407 -0.62257 -0.27245 -0.625 -0.3206 C -0.62552 -0.3324 -0.62743 -0.3456 -0.62968 -0.35717 C -0.63055 -0.36203 -0.63333 -0.37129 -0.63333 -0.37129 C -0.63507 -0.39375 -0.64045 -0.41574 -0.64045 -0.43796 " pathEditMode="relative" ptsTypes="fffffffffffffffffffffffffffffffff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87146"/>
            <a:ext cx="1936749" cy="830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 4 : 4 =  </a:t>
            </a:r>
          </a:p>
          <a:p>
            <a:r>
              <a:rPr lang="cs-CZ" sz="4000" b="1" dirty="0" smtClean="0"/>
              <a:t>12 : 4 =  </a:t>
            </a:r>
          </a:p>
          <a:p>
            <a:r>
              <a:rPr lang="cs-CZ" sz="4000" b="1" dirty="0" smtClean="0"/>
              <a:t>40 : 4 =  </a:t>
            </a:r>
          </a:p>
          <a:p>
            <a:r>
              <a:rPr lang="cs-CZ" sz="4000" b="1" dirty="0" smtClean="0"/>
              <a:t>16 : 4 =  </a:t>
            </a:r>
          </a:p>
          <a:p>
            <a:r>
              <a:rPr lang="cs-CZ" sz="4000" b="1" dirty="0"/>
              <a:t>2</a:t>
            </a:r>
            <a:r>
              <a:rPr lang="cs-CZ" sz="4000" b="1" dirty="0" smtClean="0"/>
              <a:t>8 : 4 =  </a:t>
            </a:r>
          </a:p>
          <a:p>
            <a:r>
              <a:rPr lang="cs-CZ" sz="4000" b="1" dirty="0" smtClean="0"/>
              <a:t>36 : </a:t>
            </a:r>
            <a:r>
              <a:rPr lang="cs-CZ" sz="4000" b="1" dirty="0"/>
              <a:t>4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20 : 4 =  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 8 </a:t>
            </a:r>
            <a:r>
              <a:rPr lang="cs-CZ" sz="4000" b="1" dirty="0"/>
              <a:t>:</a:t>
            </a:r>
            <a:r>
              <a:rPr lang="cs-CZ" sz="4000" b="1" dirty="0" smtClean="0"/>
              <a:t> 4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24 : 4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32 : 4 </a:t>
            </a:r>
            <a:r>
              <a:rPr lang="cs-CZ" sz="4000" b="1" dirty="0"/>
              <a:t>=  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04048" y="427529"/>
            <a:ext cx="1177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9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216" y="1412776"/>
            <a:ext cx="1317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8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3692" y="427529"/>
            <a:ext cx="10207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86128" y="2640427"/>
            <a:ext cx="1182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6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19168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012160" y="3861048"/>
            <a:ext cx="781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mtClean="0"/>
              <a:t> 3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284984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1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442129"/>
            <a:ext cx="828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</a:t>
            </a:r>
            <a:r>
              <a:rPr lang="cs-CZ" sz="4000" b="1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81328" y="5445224"/>
            <a:ext cx="1402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10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5445224"/>
            <a:ext cx="10354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5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1748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správný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638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5399 0.00116 0.05069 -0.00231 0.0809 0.00625 C 0.09479 0.01899 0.10625 0.02477 0.12257 0.0301 C 0.12639 0.03264 0.13073 0.03357 0.13437 0.03658 C 0.14305 0.04399 0.15208 0.04954 0.1618 0.05394 C 0.16458 0.0551 0.16632 0.0588 0.16892 0.06042 C 0.18264 0.06899 0.19392 0.08079 0.20469 0.09514 C 0.20677 0.09792 0.20851 0.10116 0.20937 0.10487 C 0.20972 0.10649 0.2099 0.10811 0.21059 0.1095 C 0.21545 0.1176 0.21736 0.11644 0.22014 0.12385 C 0.22274 0.13079 0.21979 0.12662 0.22257 0.13496 C 0.22378 0.13843 0.22569 0.14121 0.22726 0.14445 C 0.22899 0.15764 0.23229 0.16783 0.2368 0.1794 C 0.24045 0.18866 0.24236 0.20394 0.24392 0.21436 C 0.24479 0.23079 0.24514 0.24746 0.24757 0.26343 C 0.24896 0.30162 0.25 0.31088 0.24757 0.35556 C 0.24705 0.36667 0.2408 0.37801 0.2368 0.38727 C 0.2309 0.4007 0.22674 0.41575 0.22014 0.42848 C 0.21701 0.44075 0.21215 0.44723 0.20469 0.45556 C 0.20087 0.45996 0.1993 0.46459 0.19514 0.46829 C 0.19201 0.47408 0.18767 0.4801 0.18333 0.48403 C 0.17969 0.49144 0.17691 0.49676 0.17135 0.50162 C 0.16094 0.51065 0.17465 0.49468 0.16424 0.50602 C 0.1599 0.51088 0.15573 0.51505 0.15 0.51737 C 0.14618 0.52061 0.14375 0.525 0.13924 0.52709 C 0.1342 0.53334 0.12743 0.53774 0.12257 0.54445 C 0.12153 0.54561 0.12135 0.54815 0.12014 0.54931 C 0.11927 0.55024 0.11771 0.55 0.11667 0.5507 C 0.11059 0.55394 0.11267 0.55348 0.10712 0.55857 C 0.10278 0.56297 0.10226 0.56227 0.09635 0.56505 C 0.09514 0.56551 0.09271 0.56644 0.09271 0.56644 C 0.08837 0.57084 0.08351 0.57223 0.07847 0.57454 C 0.06823 0.58866 0.0684 0.61112 0.05833 0.62547 C 0.05538 0.64028 0.05399 0.6551 0.05104 0.66991 C 0.04913 0.67987 0.04514 0.69005 0.04392 0.7 C 0.04358 0.70325 0.0434 0.70625 0.04271 0.70926 C 0.04132 0.71528 0.03715 0.71922 0.03437 0.72385 C 0.0276 0.73426 0.02101 0.74908 0.01059 0.75394 C 0.00174 0.76204 -0.00972 0.76783 -0.02031 0.7713 C -0.02639 0.77639 -0.03455 0.77732 -0.04167 0.77917 C -0.09913 0.77825 -0.15573 0.77315 -0.2132 0.7713 C -0.21476 0.77107 -0.21632 0.76991 -0.21788 0.76968 C -0.22309 0.76899 -0.2283 0.76922 -0.23333 0.76829 C -0.23889 0.7669 -0.24462 0.76135 -0.25 0.7588 C -0.2559 0.74676 -0.26406 0.73704 -0.27031 0.72547 C -0.27205 0.71829 -0.27674 0.71227 -0.27986 0.70625 C -0.28073 0.7044 -0.28229 0.70139 -0.28229 0.70139 C -0.28316 0.69792 -0.28368 0.69399 -0.28455 0.69051 C -0.28524 0.68704 -0.28698 0.68102 -0.28698 0.68102 C -0.28906 0.66158 -0.2908 0.64329 -0.28698 0.62362 C -0.28594 0.61829 -0.28455 0.6132 -0.28333 0.60787 C -0.28264 0.60463 -0.28108 0.59838 -0.28108 0.59838 C -0.2783 0.56829 -0.27535 0.53681 -0.28229 0.50787 C -0.28507 0.49607 -0.28889 0.48588 -0.29167 0.47454 C -0.29288 0.46945 -0.29774 0.46042 -0.29774 0.46042 C -0.29983 0.45232 -0.30052 0.44769 -0.30608 0.44283 C -0.30868 0.43774 -0.31354 0.43056 -0.31788 0.42848 C -0.32379 0.41737 -0.33229 0.41713 -0.34167 0.41598 C -0.34201 0.41436 -0.34288 0.41112 -0.34288 0.41112 " pathEditMode="relative" ptsTypes="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033 0.0338 0.00295 0.0676 2.77778E-6 0.10162 C -0.00035 0.12269 -0.0007 0.14399 -0.00122 0.16505 C -0.00174 0.18311 -0.00122 0.20649 -0.00955 0.22223 C -0.01042 0.22547 -0.01111 0.22848 -0.01198 0.23172 C -0.01233 0.23334 -0.0132 0.23658 -0.0132 0.23658 C -0.0125 0.25371 -0.01407 0.26829 -0.00712 0.28241 C -0.00573 0.28866 -0.00486 0.29144 2.77778E-6 0.29375 C 0.01805 0.31783 0.04114 0.33681 0.0559 0.36505 C 0.05798 0.3757 0.0592 0.38658 0.0618 0.39699 C 0.06302 0.41227 0.0625 0.42801 0.06545 0.44283 C 0.06666 0.45949 0.06927 0.47431 0.07135 0.49051 C 0.07153 0.51389 0.06805 0.60973 0.07725 0.65232 C 0.07691 0.68542 0.07691 0.71783 0.07621 0.75093 C 0.07569 0.77061 0.046 0.775 0.0368 0.77593 C -0.01129 0.7926 -0.06233 0.77709 -0.11198 0.77593 C -0.12379 0.77454 -0.13472 0.76991 -0.14653 0.76806 C -0.15452 0.7625 -0.17118 0.75949 -0.18108 0.75695 C -0.19184 0.75139 -0.20209 0.74445 -0.2132 0.73982 C -0.22136 0.73241 -0.22986 0.72593 -0.2382 0.71899 C -0.24497 0.70649 -0.25504 0.69792 -0.2632 0.68727 C -0.26528 0.6794 -0.27518 0.66667 -0.27986 0.6588 C -0.28108 0.65024 -0.28229 0.64375 -0.28577 0.63658 C -0.29236 0.59375 -0.29896 0.5419 -0.28108 0.50301 C -0.28004 0.49005 -0.27604 0.46505 -0.27032 0.45394 C -0.26736 0.44815 -0.26337 0.44306 -0.26077 0.43658 C -0.25504 0.42223 -0.25052 0.40903 -0.2441 0.39537 C -0.24219 0.38473 -0.23663 0.37732 -0.23212 0.36829 C -0.23125 0.3632 -0.23038 0.35556 -0.22865 0.35093 C -0.22587 0.34375 -0.22066 0.33774 -0.21788 0.33033 C -0.2158 0.32454 -0.21441 0.31829 -0.21198 0.31274 C -0.20938 0.30672 -0.20625 0.30116 -0.20365 0.29514 C -0.20191 0.29121 -0.19879 0.28241 -0.19879 0.28241 C -0.19775 0.27524 -0.1974 0.26991 -0.1941 0.26366 C -0.19115 0.24746 -0.18629 0.23311 -0.18212 0.2176 C -0.18073 0.21204 -0.17153 0.20973 -0.16788 0.20811 C -0.16545 0.20718 -0.16302 0.20649 -0.16077 0.20486 C -0.1592 0.20371 -0.15764 0.20255 -0.15608 0.20162 C -0.15104 0.19885 -0.14549 0.19838 -0.14045 0.19537 C -0.13629 0.19283 -0.13299 0.18936 -0.12865 0.18727 C -0.125 0.18264 -0.11979 0.17848 -0.11667 0.17315 C -0.10782 0.15857 -0.11441 0.16528 -0.10712 0.1588 C -0.10521 0.15024 -0.1033 0.14167 -0.10122 0.13334 C -0.10035 0.1301 -0.09879 0.12385 -0.09879 0.12385 C -0.09913 0.1044 -0.09566 0.04931 -0.1132 0.03172 C -0.11511 0.02408 -0.1132 0.0294 -0.11788 0.02223 C -0.1191 0.02014 -0.12032 0.01806 -0.12153 0.01598 C -0.1224 0.01436 -0.12292 0.0125 -0.12379 0.01111 C -0.13282 -0.00347 -0.1467 -0.00347 -0.15955 -0.00463 C -0.18594 -0.00347 -0.1882 -0.00277 -0.20712 0.00162 C -0.21337 0.00718 -0.22101 0.0088 -0.22743 0.01436 C -0.23681 0.02246 -0.24722 0.03195 -0.25834 0.03496 C -0.26389 0.04051 -0.27066 0.04537 -0.27743 0.04769 C -0.28611 0.05625 -0.29445 0.06111 -0.30365 0.06829 C -0.30903 0.07246 -0.31302 0.07824 -0.3191 0.08102 C -0.32518 0.08912 -0.33525 0.09399 -0.34288 0.1 C -0.34618 0.10255 -0.34931 0.10533 -0.35243 0.10811 C -0.35538 0.11065 -0.36198 0.11436 -0.36198 0.11436 C -0.36788 0.12269 -0.375 0.12477 -0.38212 0.13033 C -0.38924 0.13588 -0.39705 0.14422 -0.40486 0.14769 C -0.40608 0.14885 -0.40712 0.15024 -0.40834 0.15093 C -0.41059 0.15232 -0.41545 0.15394 -0.41545 0.15394 C -0.42118 0.15903 -0.42674 0.16297 -0.43334 0.16505 C -0.44393 0.17223 -0.45625 0.17477 -0.46788 0.17778 C -0.47761 0.1801 -0.48681 0.18403 -0.49653 0.18588 C -0.5066 0.18982 -0.4915 0.18426 -0.51545 0.18889 C -0.52587 0.19098 -0.53611 0.19352 -0.54653 0.19537 C -0.55521 0.19954 -0.54497 0.19514 -0.5632 0.19838 C -0.57188 0.2 -0.58073 0.2044 -0.58941 0.20649 C -0.59618 0.20811 -0.59497 0.20718 -0.6 0.20949 C -0.60243 0.21042 -0.60712 0.21274 -0.60712 0.21274 C -0.61407 0.22639 -0.60486 0.21042 -0.6132 0.21922 C -0.61424 0.22037 -0.61441 0.22269 -0.61545 0.22385 C -0.61771 0.22639 -0.62032 0.22824 -0.62275 0.23033 C -0.625 0.23241 -0.62726 0.23982 -0.62986 0.23982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-0.0342 0.01435 -0.0717 0.00903 -0.10711 0.01111 C -0.12378 0.01204 -0.15711 0.01412 -0.15711 0.01412 C -0.16718 0.01852 -0.17916 0.01805 -0.18941 0.01898 C -0.20295 0.02129 -0.21614 0.02268 -0.22986 0.02384 C -0.23784 0.02523 -0.24635 0.02292 -0.25364 0.02685 C -0.2552 0.02778 -0.25104 0.02986 -0.25 0.03171 C -0.23975 0.04838 -0.24704 0.04028 -0.23819 0.04907 C -0.23698 0.0537 -0.23263 0.06018 -0.22986 0.06342 C -0.22777 0.06597 -0.22274 0.06967 -0.22274 0.06967 C -0.22239 0.07129 -0.22239 0.07338 -0.22152 0.07454 C -0.21944 0.07731 -0.21441 0.08079 -0.21441 0.08079 C -0.21059 0.08935 -0.20503 0.09606 -0.19878 0.10162 C -0.196 0.10717 -0.18698 0.11412 -0.18698 0.11412 C -0.18263 0.12268 -0.18125 0.12685 -0.17378 0.13009 C -0.17066 0.13333 -0.16666 0.13518 -0.16441 0.13958 C -0.16354 0.1412 -0.16319 0.14329 -0.16198 0.14444 C -0.15763 0.14907 -0.15121 0.14838 -0.14652 0.15231 C -0.13836 0.15949 -0.14218 0.15741 -0.13576 0.16018 C -0.12309 0.17338 -0.13871 0.15856 -0.12621 0.16667 C -0.12448 0.16782 -0.12326 0.17014 -0.12152 0.17129 C -0.1177 0.17361 -0.11336 0.17361 -0.10954 0.17616 C -0.10625 0.17824 -0.10347 0.18194 -0.1 0.18403 C -0.09774 0.18542 -0.09288 0.18727 -0.09288 0.18727 C -0.08698 0.19282 -0.08159 0.19537 -0.075 0.19838 C -0.07118 0.20185 -0.06753 0.20417 -0.06319 0.20625 C -0.05468 0.21528 -0.03559 0.2287 -0.025 0.23333 C -0.01649 0.24167 0.0007 0.25555 0.01059 0.26018 C 0.01771 0.26967 0.01025 0.26157 0.02014 0.26667 C 0.02987 0.27176 0.02292 0.26991 0.02969 0.27454 C 0.04271 0.28356 0.02917 0.27315 0.04046 0.2794 C 0.04896 0.28403 0.05643 0.29097 0.06546 0.29352 C 0.07084 0.29861 0.07917 0.30324 0.08559 0.30463 C 0.0941 0.30926 0.10174 0.31759 0.11059 0.3206 C 0.12327 0.33657 0.10504 0.31504 0.11893 0.32685 C 0.13073 0.3368 0.11754 0.33125 0.12848 0.33495 C 0.13577 0.34097 0.14427 0.34861 0.15226 0.35231 C 0.15747 0.35764 0.16372 0.36296 0.17014 0.36504 C 0.17396 0.36852 0.17778 0.37106 0.18212 0.37292 C 0.18941 0.38055 0.19827 0.38102 0.20712 0.38403 C 0.20747 0.38565 0.20886 0.38727 0.20834 0.38889 C 0.20782 0.39074 0.20556 0.39051 0.20469 0.3919 C 0.20122 0.39768 0.20487 0.40023 0.19757 0.40301 C 0.19098 0.41643 0.18143 0.42616 0.175 0.43958 C 0.17292 0.45046 0.16927 0.44838 0.16302 0.45393 C 0.15122 0.47639 0.11181 0.47268 0.09879 0.47292 C 0.04757 0.47338 -0.00364 0.47407 -0.05486 0.47454 C -0.07586 0.47546 -0.09687 0.47639 -0.11788 0.47778 C -0.12257 0.47801 -0.12968 0.4831 -0.13454 0.48403 C -0.15329 0.48796 -0.17083 0.49676 -0.18941 0.50162 C -0.19375 0.5044 -0.19843 0.50602 -0.20243 0.50949 C -0.20399 0.51088 -0.2052 0.51319 -0.20711 0.51389 C -0.21024 0.51551 -0.21354 0.51528 -0.21666 0.51574 C -0.22309 0.51921 -0.22899 0.52361 -0.23576 0.52523 C -0.24201 0.53055 -0.25 0.53055 -0.25711 0.53333 C -0.26527 0.53611 -0.27257 0.53935 -0.28107 0.5412 C -0.28663 0.54375 -0.29218 0.54537 -0.29774 0.54722 C -0.30902 0.55185 -0.31805 0.55694 -0.32986 0.55856 C -0.34079 0.56157 -0.35121 0.56667 -0.36198 0.56967 C -0.36875 0.57917 -0.37951 0.5787 -0.38819 0.58379 C -0.39479 0.5875 -0.40191 0.58958 -0.40833 0.59352 C -0.41128 0.59537 -0.42604 0.6081 -0.42864 0.60926 C -0.44027 0.61481 -0.45416 0.61481 -0.46441 0.62384 C -0.46562 0.62893 -0.46458 0.62708 -0.46666 0.62986 " pathEditMode="relative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52 0.03588 0.00399 0.08148 -0.00469 0.11435 C -0.00625 0.12708 -0.0033 0.14467 -0.01181 0.15254 C -0.01406 0.17824 -0.01858 0.22314 -0.02743 0.24606 C -0.02813 0.25393 -0.02709 0.26273 -0.02969 0.2699 C -0.03247 0.27731 -0.03542 0.28588 -0.03681 0.29375 C -0.03906 0.30671 -0.04184 0.32152 -0.04636 0.33333 C -0.04809 0.33773 -0.0507 0.34166 -0.05243 0.34606 C -0.05452 0.35879 -0.06024 0.37013 -0.06302 0.38263 C -0.06632 0.39791 -0.06129 0.37777 -0.06667 0.39861 C -0.06702 0.40023 -0.06788 0.40324 -0.06788 0.40324 C -0.06788 0.40393 -0.0691 0.41527 -0.07014 0.41759 C -0.07153 0.42106 -0.07413 0.42338 -0.075 0.42708 C -0.07761 0.43703 -0.07952 0.44722 -0.08212 0.45717 C -0.08316 0.45347 -0.0849 0.45 -0.08577 0.44606 C -0.08906 0.43101 -0.09028 0.41504 -0.0941 0.4 C -0.09479 0.39166 -0.09601 0.38564 -0.09757 0.37777 C -0.09844 0.3655 -0.09948 0.35463 -0.10243 0.34305 C -0.10347 0.33472 -0.10452 0.32546 -0.10712 0.31759 C -0.11077 0.30648 -0.10868 0.31875 -0.11077 0.3081 C -0.1125 0.29976 -0.11406 0.29143 -0.11788 0.28425 C -0.11875 0.28101 -0.12049 0.278 -0.12136 0.27476 C -0.12413 0.26319 -0.12552 0.25 -0.12743 0.23819 C -0.12795 0.23472 -0.13038 0.22569 -0.1309 0.22384 C -0.13125 0.22222 -0.13212 0.21921 -0.13212 0.21921 C -0.13299 0.20509 -0.13386 0.19143 -0.13681 0.17777 C -0.1382 0.16296 -0.13768 0.14791 -0.14045 0.13333 C -0.14514 0.07916 -0.1434 0.0243 -0.14757 -0.0301 C -0.14792 -0.04977 -0.14774 -0.06945 -0.14879 -0.08889 C -0.14896 -0.09213 -0.15122 -0.09838 -0.15122 -0.09838 C -0.15226 -0.11343 -0.15313 -0.12616 -0.15834 -0.13959 C -0.15955 -0.16019 -0.16163 -0.18079 -0.16424 -0.20139 C -0.16528 -0.20996 -0.16563 -0.21875 -0.17136 -0.22362 C -0.17413 -0.23496 -0.17292 -0.2301 -0.175 -0.23797 C -0.17622 -0.24237 -0.18368 -0.25116 -0.18455 -0.25232 C -0.18959 -0.25903 -0.19462 -0.26528 -0.2 -0.2713 C -0.21111 -0.28403 -0.22379 -0.29329 -0.23577 -0.30463 C -0.24028 -0.30903 -0.24722 -0.30973 -0.25243 -0.3125 C -0.2625 -0.31806 -0.2724 -0.31991 -0.28334 -0.32223 C -0.29132 -0.32385 -0.29913 -0.32686 -0.30712 -0.32848 C -0.31372 -0.33149 -0.32066 -0.33311 -0.32743 -0.33473 C -0.32865 -0.33519 -0.32986 -0.33565 -0.3309 -0.33635 C -0.33212 -0.33727 -0.33316 -0.33889 -0.33455 -0.33959 C -0.33941 -0.3426 -0.34497 -0.34399 -0.35 -0.34584 C -0.35625 -0.35162 -0.36302 -0.35232 -0.37014 -0.35556 C -0.36771 -0.34445 -0.36459 -0.33565 -0.36077 -0.32524 C -0.35903 -0.32037 -0.35469 -0.31112 -0.35469 -0.31112 C -0.35191 -0.30024 -0.35156 -0.29005 -0.34636 -0.28079 C -0.34358 -0.27037 -0.33854 -0.26158 -0.33681 -0.2507 C -0.33472 -0.23843 -0.33177 -0.22639 -0.32969 -0.21412 C -0.3283 -0.20602 -0.32813 -0.19815 -0.32622 -0.19028 C -0.32413 -0.14931 -0.32431 -0.16412 -0.32622 -0.10301 C -0.32674 -0.08635 -0.32986 -0.0713 -0.34045 -0.06181 C -0.34219 -0.0551 -0.34722 -0.04977 -0.35243 -0.04746 C -0.35764 -0.04051 -0.36424 -0.03727 -0.37136 -0.03473 C -0.37934 -0.02801 -0.38872 -0.02454 -0.39757 -0.02061 C -0.4 -0.01945 -0.40226 -0.01852 -0.40469 -0.01737 C -0.4059 -0.0169 -0.40834 -0.01575 -0.40834 -0.01575 C -0.41736 -0.00718 -0.41268 -0.0132 -0.39167 -0.01112 C -0.38802 -0.01065 -0.38455 -0.00996 -0.3809 -0.0095 C -0.37153 -0.0051 -0.36094 -0.00278 -0.35122 0 C -0.34358 0.00671 -0.33386 0.00717 -0.32622 0.01435 C -0.32344 0.0199 -0.32136 0.02175 -0.31667 0.02384 C -0.3099 0.03287 -0.30052 0.03842 -0.29288 0.04606 C -0.28386 0.06412 -0.27031 0.07777 -0.26077 0.09537 C -0.25521 0.10555 -0.25052 0.11597 -0.24636 0.12708 C -0.24375 0.13379 -0.24479 0.13726 -0.24045 0.14305 C -0.23872 0.15717 -0.23715 0.17199 -0.23455 0.18588 C -0.2349 0.20324 -0.23507 0.22083 -0.23577 0.23819 C -0.23629 0.25254 -0.24531 0.26875 -0.25122 0.27939 C -0.25469 0.28564 -0.25556 0.28912 -0.26077 0.29375 C -0.26615 0.30532 -0.2842 0.30717 -0.29288 0.3081 C -0.32327 0.31666 -0.35469 0.31481 -0.38577 0.31759 C -0.39792 0.32175 -0.39202 0.31967 -0.40347 0.32384 C -0.40538 0.32453 -0.40764 0.32476 -0.40955 0.32546 C -0.41198 0.32638 -0.41667 0.3287 -0.41667 0.3287 C -0.42413 0.33564 -0.43542 0.33588 -0.4441 0.33981 C -0.44896 0.34444 -0.45226 0.34467 -0.45834 0.34606 C -0.46077 0.34722 -0.46302 0.34814 -0.46545 0.3493 C -0.46667 0.34976 -0.4691 0.35092 -0.4691 0.35092 C -0.47396 0.35555 -0.47865 0.35578 -0.48455 0.35717 C -0.48854 0.36088 -0.48698 0.35902 -0.48924 0.36203 " pathEditMode="relative" ptsTypes="fffffffffffffffffffffffff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521 -0.00162 -0.0085 -0.00556 -0.0132 -0.00787 C -0.01649 -0.00949 -0.02032 -0.00996 -0.02378 -0.01111 C -0.02795 -0.01435 -0.03142 -0.01921 -0.03576 -0.02222 C -0.04062 -0.0257 -0.04635 -0.02685 -0.05122 -0.03009 C -0.0552 -0.03287 -0.05659 -0.03611 -0.06076 -0.03958 C -0.06823 -0.0456 -0.07743 -0.05116 -0.08577 -0.05394 C -0.09357 -0.06134 -0.10348 -0.06088 -0.11198 -0.06667 C -0.12153 -0.07315 -0.13073 -0.08125 -0.14046 -0.08727 C -0.14584 -0.09051 -0.15174 -0.09306 -0.15712 -0.09676 C -0.16546 -0.10232 -0.17414 -0.10857 -0.18334 -0.11111 C -0.1908 -0.1206 -0.20313 -0.12639 -0.21216 -0.13333 C -0.21563 -0.13611 -0.21997 -0.13588 -0.22379 -0.13796 C -0.23768 -0.14607 -0.24896 -0.15509 -0.2632 -0.16181 C -0.27049 -0.16528 -0.27344 -0.16968 -0.28108 -0.1713 C -0.29601 -0.17894 -0.30921 -0.19375 -0.325 -0.19676 C -0.33386 -0.2007 -0.34341 -0.20648 -0.35244 -0.20949 C -0.3625 -0.21783 -0.37379 -0.22361 -0.38455 -0.23009 C -0.38924 -0.23287 -0.39237 -0.23634 -0.39757 -0.23796 C -0.40695 -0.24421 -0.41667 -0.24977 -0.42622 -0.25556 C -0.43299 -0.25972 -0.44046 -0.26065 -0.44757 -0.26343 C -0.45226 -0.26528 -0.45608 -0.26829 -0.46077 -0.26991 C -0.46667 -0.275 -0.47518 -0.27778 -0.48212 -0.2794 C -0.50573 -0.29884 -0.53421 -0.3007 -0.56077 -0.30787 C -0.57987 -0.30255 -0.56893 -0.2463 -0.5691 -0.23496 C -0.56945 -0.21875 -0.56667 -0.18958 -0.575 -0.17292 C -0.57587 -0.16366 -0.57639 -0.15625 -0.57865 -0.14769 C -0.58125 -0.12107 -0.58351 -0.09398 -0.58924 -0.06829 C -0.59098 -0.04861 -0.59167 -0.02199 -0.59653 -0.00324 C -0.59896 0.01944 -0.60139 0.04259 -0.60487 0.06504 C -0.60678 0.07778 -0.60643 0.09074 -0.60955 0.10324 C -0.6106 0.13217 -0.61129 0.16088 -0.61667 0.18889 C -0.61754 0.21667 -0.61754 0.23403 -0.62622 0.25717 C -0.629 0.26435 -0.62969 0.27083 -0.63334 0.27778 C -0.63421 0.28287 -0.63525 0.29074 -0.63698 0.29537 C -0.63941 0.30185 -0.64289 0.30787 -0.64532 0.31435 C -0.64896 0.32361 -0.65018 0.33403 -0.65487 0.34282 C -0.65747 0.35486 -0.65348 0.34143 -0.65955 0.3493 C -0.66042 0.35046 -0.66025 0.35254 -0.66077 0.35393 C -0.66841 0.37245 -0.6632 0.3544 -0.66789 0.37315 C -0.6691 0.37754 -0.67292 0.38264 -0.66789 0.38264 " pathEditMode="relative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46945E-18 C -0.00452 -0.00578 -0.01077 -0.01018 -0.01667 -0.0125 C -0.03091 -0.02824 -0.04306 -0.0456 -0.05591 -0.06342 C -0.05713 -0.06527 -0.05938 -0.06527 -0.06077 -0.06666 C -0.06581 -0.07176 -0.06858 -0.07916 -0.07379 -0.08402 C -0.07796 -0.09236 -0.08351 -0.10115 -0.08924 -0.10787 C -0.09115 -0.11018 -0.09358 -0.11157 -0.09532 -0.11412 C -0.09688 -0.1162 -0.10348 -0.12893 -0.10591 -0.13333 C -0.10938 -0.13981 -0.12223 -0.15648 -0.12744 -0.16342 C -0.13022 -0.17407 -0.12605 -0.16134 -0.13456 -0.17314 C -0.13681 -0.17615 -0.13716 -0.18078 -0.13924 -0.18426 C -0.14411 -0.19189 -0.14931 -0.19676 -0.15487 -0.20324 C -0.15938 -0.2081 -0.16112 -0.21481 -0.16667 -0.21736 C -0.17049 -0.22477 -0.1764 -0.23148 -0.18213 -0.23634 C -0.1849 -0.24189 -0.18681 -0.24398 -0.19167 -0.24583 C -0.19341 -0.25301 -0.20036 -0.25648 -0.20487 -0.2618 C -0.2165 -0.27592 -0.22883 -0.28912 -0.24167 -0.30139 C -0.2481 -0.3074 -0.25452 -0.31643 -0.26199 -0.31898 C -0.27466 -0.33078 -0.28664 -0.33495 -0.30001 -0.34444 C -0.30591 -0.34884 -0.30851 -0.35208 -0.31546 -0.35393 C -0.32622 -0.37245 -0.34289 -0.37708 -0.35834 -0.38564 C -0.36338 -0.39189 -0.36963 -0.39768 -0.37622 -0.4 C -0.37813 -0.40162 -0.38039 -0.40254 -0.38213 -0.40463 C -0.38317 -0.40578 -0.38351 -0.40833 -0.38456 -0.40949 C -0.38786 -0.41319 -0.39185 -0.41551 -0.39532 -0.41898 C -0.4007 -0.42986 -0.40713 -0.4287 -0.41667 -0.43009 C -0.41789 -0.43055 -0.41928 -0.43055 -0.42032 -0.43171 C -0.42136 -0.43287 -0.42258 -0.43634 -0.42258 -0.43634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03704E-6 C -0.04323 -0.00649 -0.08854 -0.00927 -0.13212 -0.01112 C -0.16302 -0.01806 -0.14167 -0.01413 -0.19653 -0.01598 C -0.21372 -0.01945 -0.22882 -0.02269 -0.24653 -0.02385 C -0.25955 -0.02848 -0.27361 -0.03241 -0.28698 -0.03496 C -0.29497 -0.03866 -0.28716 -0.03542 -0.30243 -0.0382 C -0.31129 -0.03982 -0.31962 -0.04306 -0.32865 -0.04445 C -0.33681 -0.05001 -0.34584 -0.04978 -0.35486 -0.05093 C -0.36962 -0.05695 -0.38594 -0.05765 -0.40122 -0.0588 C -0.4158 -0.06529 -0.43438 -0.06436 -0.44879 -0.06505 C -0.45677 -0.06691 -0.46459 -0.06876 -0.47275 -0.06991 C -0.49861 -0.07894 -0.56632 -0.07431 -0.57622 -0.07454 C -0.58021 -0.07501 -0.58993 -0.0713 -0.5882 -0.07616 C -0.58629 -0.08149 -0.57934 -0.07732 -0.575 -0.07779 C -0.56823 -0.07848 -0.56163 -0.07894 -0.55486 -0.07941 C -0.53143 -0.08473 -0.50799 -0.08913 -0.48455 -0.09376 C -0.47552 -0.09792 -0.4665 -0.1014 -0.45712 -0.10325 C -0.4474 -0.11228 -0.43802 -0.12038 -0.42865 -0.1301 C -0.42639 -0.13241 -0.42361 -0.13404 -0.42153 -0.13658 C -0.41719 -0.14214 -0.41441 -0.14769 -0.40955 -0.15232 C -0.40747 -0.16089 -0.40417 -0.16876 -0.40243 -0.17779 C -0.40313 -0.20279 -0.40295 -0.2257 -0.40834 -0.24931 C -0.41007 -0.25695 -0.41094 -0.26297 -0.41545 -0.26829 C -0.42309 -0.27686 -0.4382 -0.28288 -0.44775 -0.28566 C -0.45174 -0.28681 -0.45556 -0.28774 -0.45955 -0.2889 C -0.46146 -0.28936 -0.46545 -0.29052 -0.46545 -0.29052 C -0.53698 -0.28913 -0.52518 -0.29746 -0.56198 -0.28103 C -0.56632 -0.27709 -0.57136 -0.27061 -0.57622 -0.26829 C -0.58073 -0.26228 -0.58542 -0.26066 -0.59167 -0.2588 C -0.59375 -0.25811 -0.59566 -0.25788 -0.59775 -0.25718 C -0.59896 -0.25672 -0.60122 -0.25556 -0.60122 -0.25556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C -0.00382 -0.00486 -0.00694 -0.00718 -0.01198 -0.00949 C -0.02031 -0.0176 -0.03177 -0.025 -0.04167 -0.02848 C -0.04965 -0.03565 -0.05885 -0.04514 -0.06788 -0.04908 C -0.07674 -0.05718 -0.0724 -0.05417 -0.0809 -0.05857 C -0.09271 -0.07084 -0.08733 -0.06783 -0.09531 -0.0713 C -0.09792 -0.07385 -0.10122 -0.075 -0.10365 -0.07778 C -0.11094 -0.08588 -0.11267 -0.09283 -0.12135 -0.09676 C -0.12413 -0.1081 -0.12014 -0.0963 -0.12622 -0.10301 C -0.12778 -0.10463 -0.1283 -0.10764 -0.12969 -0.10949 C -0.13403 -0.11528 -0.14028 -0.12037 -0.14531 -0.12523 C -0.14983 -0.13496 -0.1599 -0.14074 -0.16788 -0.14445 C -0.17274 -0.15093 -0.18472 -0.16713 -0.19167 -0.16968 C -0.19635 -0.17408 -0.20191 -0.18148 -0.20712 -0.18403 C -0.21319 -0.19213 -0.22153 -0.20023 -0.22865 -0.20625 C -0.23958 -0.21551 -0.24844 -0.22871 -0.25955 -0.23797 C -0.26615 -0.25023 -0.25937 -0.23912 -0.2691 -0.2507 C -0.27483 -0.25764 -0.27882 -0.26505 -0.28455 -0.2713 C -0.28819 -0.27523 -0.28837 -0.27755 -0.29167 -0.28241 C -0.29392 -0.28565 -0.29878 -0.2919 -0.29878 -0.2919 C -0.30087 -0.30047 -0.30642 -0.30718 -0.31076 -0.31412 C -0.31823 -0.32639 -0.32326 -0.34329 -0.33333 -0.35232 C -0.33802 -0.3625 -0.34479 -0.37616 -0.35243 -0.38241 C -0.35694 -0.39051 -0.36128 -0.4007 -0.36667 -0.40787 C -0.36806 -0.4132 -0.37031 -0.41898 -0.37257 -0.42385 C -0.37448 -0.42778 -0.37865 -0.43496 -0.37865 -0.43496 C -0.38212 -0.44931 -0.38698 -0.4625 -0.39531 -0.47292 C -0.39653 -0.47662 -0.39722 -0.48056 -0.39878 -0.48403 C -0.40017 -0.48727 -0.40365 -0.49352 -0.40365 -0.49352 C -0.40503 -0.50023 -0.40625 -0.50394 -0.41076 -0.50787 C -0.41146 -0.50949 -0.41198 -0.51135 -0.41302 -0.51273 C -0.41406 -0.51412 -0.4158 -0.51435 -0.41667 -0.51574 C -0.42413 -0.52778 -0.41042 -0.51366 -0.42135 -0.52385 C -0.42691 -0.53496 -0.42378 -0.53125 -0.42969 -0.53635 C -0.43316 -0.54329 -0.43385 -0.55047 -0.43924 -0.55556 C -0.4408 -0.56158 -0.44705 -0.56922 -0.45122 -0.57292 C -0.45243 -0.57547 -0.45712 -0.58079 -0.45712 -0.58241 " pathEditMode="relative" ptsTypes="fffffffffff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-0.00486 -0.0044 -0.00851 -0.00648 -0.01424 -0.0081 C -0.01875 -0.0169 -0.01389 -0.00972 -0.02257 -0.01435 C -0.02882 -0.01783 -0.03368 -0.02315 -0.04045 -0.02547 C -0.04774 -0.03264 -0.05608 -0.03611 -0.06424 -0.04144 C -0.07795 -0.05047 -0.09219 -0.05764 -0.1059 -0.06667 C -0.10972 -0.06922 -0.11406 -0.06922 -0.11788 -0.07153 C -0.13455 -0.08148 -0.15191 -0.0882 -0.1691 -0.09699 C -0.17743 -0.10116 -0.18559 -0.10695 -0.1941 -0.10972 C -0.20017 -0.11482 -0.2066 -0.11528 -0.21337 -0.11759 C -0.22205 -0.12384 -0.23212 -0.12593 -0.24184 -0.12871 C -0.24913 -0.13519 -0.25729 -0.13658 -0.26545 -0.1382 C -0.27656 -0.14306 -0.28854 -0.14514 -0.3 -0.14769 C -0.31597 -0.15648 -0.33195 -0.16204 -0.34879 -0.16528 C -0.35781 -0.16968 -0.36667 -0.17269 -0.37622 -0.17477 C -0.38472 -0.18033 -0.37708 -0.17616 -0.38924 -0.1794 C -0.39392 -0.18056 -0.39254 -0.18172 -0.39757 -0.18426 C -0.40278 -0.18681 -0.40886 -0.18773 -0.41424 -0.18889 C -0.4257 -0.19514 -0.43785 -0.19977 -0.45 -0.20324 C -0.45799 -0.20857 -0.46632 -0.21042 -0.475 -0.21273 C -0.48577 -0.21991 -0.49896 -0.22153 -0.51077 -0.22384 C -0.51563 -0.22477 -0.52136 -0.22824 -0.52622 -0.22871 C -0.55417 -0.23125 -0.58264 -0.23218 -0.61077 -0.23334 C -0.62552 -0.23287 -0.64011 -0.23287 -0.65486 -0.23195 C -0.65972 -0.23172 -0.66267 -0.22547 -0.66788 -0.22547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1436 -0.0026 0.02616 -0.0059 0.03982 C -0.00868 0.05163 -0.01007 0.06575 -0.01545 0.07616 C -0.01736 0.08357 -0.02066 0.09445 -0.025 0.1 C -0.0302 0.10672 -0.04531 0.11158 -0.05243 0.11436 C -0.07899 0.12524 -0.10503 0.13959 -0.13333 0.14144 C -0.14687 0.14237 -0.16024 0.14237 -0.17395 0.14283 C -0.21614 0.14445 -0.20191 0.14352 -0.23333 0.14607 C -0.25868 0.14514 -0.26909 0.14538 -0.28923 0.14144 C -0.29895 0.13704 -0.3092 0.13218 -0.31927 0.12871 C -0.32569 0.12639 -0.33559 0.12454 -0.34166 0.12061 C -0.35034 0.11482 -0.35833 0.10811 -0.36788 0.10487 C -0.37656 0.09885 -0.38802 0.09538 -0.39757 0.09213 C -0.40607 0.0845 -0.396 0.09283 -0.4059 0.08727 C -0.40989 0.08496 -0.4125 0.08125 -0.41666 0.0794 C -0.42135 0.07338 -0.42743 0.07223 -0.43333 0.06829 C -0.44409 0.06135 -0.45416 0.05139 -0.46545 0.04607 C -0.46701 0.04445 -0.46857 0.04283 -0.47031 0.04144 C -0.47135 0.04075 -0.47274 0.04075 -0.47378 0.03982 C -0.47725 0.03658 -0.47691 0.0338 -0.4809 0.03172 C -0.4835 0.03033 -0.48923 0.02871 -0.48923 0.02871 C -0.50208 0.0169 -0.51475 0.00301 -0.52864 -0.00625 C -0.53559 -0.0155 -0.54253 -0.02592 -0.55121 -0.03171 C -0.55607 -0.04074 -0.5625 -0.04861 -0.56788 -0.05717 C -0.571 -0.06203 -0.57274 -0.06689 -0.57621 -0.07129 C -0.57812 -0.07615 -0.58107 -0.08472 -0.58333 -0.08888 C -0.58611 -0.09444 -0.59166 -0.09837 -0.59531 -0.103 C -0.59652 -0.11064 -0.59757 -0.11296 -0.60243 -0.11736 C -0.60364 -0.12245 -0.60833 -0.13171 -0.60833 -0.13171 C -0.61128 -0.14699 -0.61614 -0.16087 -0.61909 -0.17615 C -0.62274 -0.22407 -0.62257 -0.27245 -0.625 -0.3206 C -0.62552 -0.3324 -0.62743 -0.3456 -0.62968 -0.35717 C -0.63055 -0.36203 -0.63333 -0.37129 -0.63333 -0.37129 C -0.63507 -0.39375 -0.64045 -0.41574 -0.64045 -0.43796 " pathEditMode="relative" ptsTypes="fffffffffffffffffffffffffffffffff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707904" y="2204864"/>
            <a:ext cx="2304256" cy="194421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251182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94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185</TotalTime>
  <Words>348</Words>
  <Application>Microsoft Office PowerPoint</Application>
  <PresentationFormat>Předvádění na obrazovce (4:3)</PresentationFormat>
  <Paragraphs>141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 NÁSOBENÍ A DĚLENÍ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User</cp:lastModifiedBy>
  <cp:revision>36</cp:revision>
  <dcterms:created xsi:type="dcterms:W3CDTF">2011-04-21T09:44:29Z</dcterms:created>
  <dcterms:modified xsi:type="dcterms:W3CDTF">2012-07-30T13:46:13Z</dcterms:modified>
</cp:coreProperties>
</file>