
<file path=[Content_Types].xml><?xml version="1.0" encoding="utf-8"?>
<Types xmlns="http://schemas.openxmlformats.org/package/2006/content-types"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9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7" r:id="rId10"/>
    <p:sldId id="265" r:id="rId11"/>
    <p:sldId id="266" r:id="rId12"/>
    <p:sldId id="268" r:id="rId13"/>
    <p:sldId id="270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146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Master" Target="../slideMasters/slideMaster1.xml"/><Relationship Id="rId1" Type="http://schemas.openxmlformats.org/officeDocument/2006/relationships/audio" Target="../media/audio1.wav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7118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cashreg.wav"/>
          </p:stSnd>
        </p:sndAc>
      </p:transition>
    </mc:Choice>
    <mc:Fallback xmlns="">
      <p:transition spd="slow">
        <p:fade/>
        <p:sndAc>
          <p:stSnd>
            <p:snd r:embed="rId3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93344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cashreg.wav"/>
          </p:stSnd>
        </p:sndAc>
      </p:transition>
    </mc:Choice>
    <mc:Fallback xmlns="">
      <p:transition spd="slow">
        <p:fade/>
        <p:sndAc>
          <p:stSnd>
            <p:snd r:embed="rId3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26797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cashreg.wav"/>
          </p:stSnd>
        </p:sndAc>
      </p:transition>
    </mc:Choice>
    <mc:Fallback xmlns="">
      <p:transition spd="slow">
        <p:fade/>
        <p:sndAc>
          <p:stSnd>
            <p:snd r:embed="rId3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8627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cashreg.wav"/>
          </p:stSnd>
        </p:sndAc>
      </p:transition>
    </mc:Choice>
    <mc:Fallback xmlns="">
      <p:transition spd="slow">
        <p:fade/>
        <p:sndAc>
          <p:stSnd>
            <p:snd r:embed="rId3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89970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cashreg.wav"/>
          </p:stSnd>
        </p:sndAc>
      </p:transition>
    </mc:Choice>
    <mc:Fallback xmlns="">
      <p:transition spd="slow">
        <p:fade/>
        <p:sndAc>
          <p:stSnd>
            <p:snd r:embed="rId3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30336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cashreg.wav"/>
          </p:stSnd>
        </p:sndAc>
      </p:transition>
    </mc:Choice>
    <mc:Fallback xmlns="">
      <p:transition spd="slow">
        <p:fade/>
        <p:sndAc>
          <p:stSnd>
            <p:snd r:embed="rId3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0409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cashreg.wav"/>
          </p:stSnd>
        </p:sndAc>
      </p:transition>
    </mc:Choice>
    <mc:Fallback xmlns="">
      <p:transition spd="slow">
        <p:fade/>
        <p:sndAc>
          <p:stSnd>
            <p:snd r:embed="rId3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400412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cashreg.wav"/>
          </p:stSnd>
        </p:sndAc>
      </p:transition>
    </mc:Choice>
    <mc:Fallback xmlns="">
      <p:transition spd="slow">
        <p:fade/>
        <p:sndAc>
          <p:stSnd>
            <p:snd r:embed="rId3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3249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cashreg.wav"/>
          </p:stSnd>
        </p:sndAc>
      </p:transition>
    </mc:Choice>
    <mc:Fallback xmlns="">
      <p:transition spd="slow">
        <p:fade/>
        <p:sndAc>
          <p:stSnd>
            <p:snd r:embed="rId3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92354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cashreg.wav"/>
          </p:stSnd>
        </p:sndAc>
      </p:transition>
    </mc:Choice>
    <mc:Fallback xmlns="">
      <p:transition spd="slow">
        <p:fade/>
        <p:sndAc>
          <p:stSnd>
            <p:snd r:embed="rId3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1195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" name="cashreg.wav"/>
          </p:stSnd>
        </p:sndAc>
      </p:transition>
    </mc:Choice>
    <mc:Fallback xmlns="">
      <p:transition spd="slow">
        <p:fade/>
        <p:sndAc>
          <p:stSnd>
            <p:snd r:embed="rId3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audio" Target="../media/audio1.wav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audio" Target="../media/audio1.wav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30.7.2012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835106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13" name="cashreg.wav"/>
          </p:stSnd>
        </p:sndAc>
      </p:transition>
    </mc:Choice>
    <mc:Fallback xmlns="">
      <p:transition spd="slow">
        <p:fade/>
        <p:sndAc>
          <p:stSnd>
            <p:snd r:embed="rId14" name="cashreg.wav"/>
          </p:stSnd>
        </p:sndAc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wm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5" Type="http://schemas.openxmlformats.org/officeDocument/2006/relationships/audio" Target="NULL"/><Relationship Id="rId4" Type="http://schemas.openxmlformats.org/officeDocument/2006/relationships/image" Target="../media/image3.jp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301013"/>
            <a:ext cx="56007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obrázek 2" descr="C:\Documents and Settings\OEM\Dokumenty\Obrázky\2.ZŠ-panáčci\2zs_logo2-color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99792" y="1434615"/>
            <a:ext cx="3456384" cy="3181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7329432"/>
              </p:ext>
            </p:extLst>
          </p:nvPr>
        </p:nvGraphicFramePr>
        <p:xfrm>
          <a:off x="539552" y="4797152"/>
          <a:ext cx="7848872" cy="1402080"/>
        </p:xfrm>
        <a:graphic>
          <a:graphicData uri="http://schemas.openxmlformats.org/drawingml/2006/table">
            <a:tbl>
              <a:tblPr/>
              <a:tblGrid>
                <a:gridCol w="2376264"/>
                <a:gridCol w="5472608"/>
              </a:tblGrid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0" dirty="0">
                          <a:latin typeface="Times New Roman,Bold"/>
                          <a:ea typeface="Calibri"/>
                          <a:cs typeface="Times New Roman,Bold"/>
                        </a:rPr>
                        <a:t>CZ.1.07/1.4.00/21.1405</a:t>
                      </a:r>
                      <a:endParaRPr lang="cs-CZ" sz="10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sady materiálů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Matematika 2. ročník -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n</a:t>
                      </a: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ásobení a dělení</a:t>
                      </a:r>
                      <a:endParaRPr lang="cs-CZ" sz="2000" b="1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Název materiálu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b="1" dirty="0" smtClean="0">
                          <a:latin typeface="Times New Roman"/>
                          <a:ea typeface="Calibri"/>
                          <a:cs typeface="Times New Roman"/>
                        </a:rPr>
                        <a:t>VY_32_INOVACE_14_ Násobení</a:t>
                      </a:r>
                      <a:r>
                        <a:rPr lang="cs-CZ" sz="2000" b="1" baseline="0" dirty="0" smtClean="0">
                          <a:latin typeface="Times New Roman"/>
                          <a:ea typeface="Calibri"/>
                          <a:cs typeface="Times New Roman"/>
                        </a:rPr>
                        <a:t> 5</a:t>
                      </a: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814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10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PaedDr. Zdeňka Kofroňová</a:t>
                      </a:r>
                      <a:endParaRPr lang="cs-CZ" sz="2000" dirty="0"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1923" marR="619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6798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764704"/>
            <a:ext cx="6313040" cy="1143000"/>
          </a:xfrm>
        </p:spPr>
        <p:txBody>
          <a:bodyPr>
            <a:normAutofit/>
          </a:bodyPr>
          <a:lstStyle/>
          <a:p>
            <a:r>
              <a:rPr lang="cs-CZ" sz="6000" b="1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Násobení</a:t>
            </a:r>
            <a:r>
              <a:rPr lang="cs-CZ" sz="6000" dirty="0" smtClean="0">
                <a:solidFill>
                  <a:schemeClr val="tx1"/>
                </a:solidFill>
              </a:rPr>
              <a:t> </a:t>
            </a:r>
            <a:endParaRPr lang="cs-CZ" sz="6000" dirty="0">
              <a:solidFill>
                <a:schemeClr val="tx1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5556448" y="1628800"/>
            <a:ext cx="302433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0" dirty="0">
                <a:solidFill>
                  <a:schemeClr val="tx2"/>
                </a:solidFill>
                <a:latin typeface="Arial" pitchFamily="34" charset="0"/>
                <a:cs typeface="Arial" pitchFamily="34" charset="0"/>
              </a:rPr>
              <a:t>5</a:t>
            </a:r>
          </a:p>
        </p:txBody>
      </p:sp>
      <p:sp>
        <p:nvSpPr>
          <p:cNvPr id="6" name="Obdélník 5"/>
          <p:cNvSpPr/>
          <p:nvPr/>
        </p:nvSpPr>
        <p:spPr>
          <a:xfrm>
            <a:off x="1619672" y="5805264"/>
            <a:ext cx="59766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>
                <a:solidFill>
                  <a:schemeClr val="bg1"/>
                </a:solidFill>
              </a:rPr>
              <a:t>PaedDr. Zdeňka Kofroňová, 2. ZŠ Dobříš</a:t>
            </a:r>
          </a:p>
        </p:txBody>
      </p:sp>
      <p:sp>
        <p:nvSpPr>
          <p:cNvPr id="7" name="Obdélník 6"/>
          <p:cNvSpPr/>
          <p:nvPr/>
        </p:nvSpPr>
        <p:spPr>
          <a:xfrm>
            <a:off x="2632551" y="5406321"/>
            <a:ext cx="385874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/>
              <a:t>PaedDr. Zdeňka Kofroňová, 2. ZŠ Dobříš</a:t>
            </a:r>
          </a:p>
        </p:txBody>
      </p:sp>
    </p:spTree>
    <p:extLst>
      <p:ext uri="{BB962C8B-B14F-4D97-AF65-F5344CB8AC3E}">
        <p14:creationId xmlns:p14="http://schemas.microsoft.com/office/powerpoint/2010/main" val="4205753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  <p:sndAc>
          <p:stSnd>
            <p:snd r:embed="rId2" name="cashreg.wav"/>
          </p:stSnd>
        </p:sndAc>
      </p:transition>
    </mc:Choice>
    <mc:Fallback xmlns="">
      <p:transition spd="slow">
        <p:fade/>
        <p:sndAc>
          <p:stSnd>
            <p:snd r:embed="rId3" name="cashre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1281130" y="5013176"/>
            <a:ext cx="144016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 smtClean="0">
                <a:solidFill>
                  <a:srgbClr val="002060"/>
                </a:solidFill>
              </a:rPr>
              <a:t>2</a:t>
            </a:r>
            <a:endParaRPr lang="cs-CZ" sz="9600" b="1" dirty="0">
              <a:solidFill>
                <a:srgbClr val="00206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918485" y="5013176"/>
            <a:ext cx="144016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800" b="1" dirty="0">
                <a:solidFill>
                  <a:srgbClr val="002060"/>
                </a:solidFill>
              </a:rPr>
              <a:t>5</a:t>
            </a:r>
          </a:p>
        </p:txBody>
      </p:sp>
      <p:sp>
        <p:nvSpPr>
          <p:cNvPr id="16" name="Ovál 15"/>
          <p:cNvSpPr/>
          <p:nvPr/>
        </p:nvSpPr>
        <p:spPr>
          <a:xfrm>
            <a:off x="3215814" y="5589240"/>
            <a:ext cx="348073" cy="3146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Je rovno 17"/>
          <p:cNvSpPr/>
          <p:nvPr/>
        </p:nvSpPr>
        <p:spPr>
          <a:xfrm>
            <a:off x="5596745" y="5301208"/>
            <a:ext cx="864096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6692345" y="4986266"/>
            <a:ext cx="144016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800" b="1" dirty="0" smtClean="0">
                <a:solidFill>
                  <a:srgbClr val="002060"/>
                </a:solidFill>
              </a:rPr>
              <a:t>10</a:t>
            </a:r>
            <a:endParaRPr lang="cs-CZ" sz="8800" b="1" dirty="0">
              <a:solidFill>
                <a:srgbClr val="00206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6736430" y="3214666"/>
            <a:ext cx="144016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800" b="1" dirty="0" smtClean="0">
                <a:solidFill>
                  <a:schemeClr val="bg1"/>
                </a:solidFill>
              </a:rPr>
              <a:t>10</a:t>
            </a:r>
            <a:endParaRPr lang="cs-CZ" sz="8800" b="1" dirty="0">
              <a:solidFill>
                <a:schemeClr val="bg1"/>
              </a:solidFill>
            </a:endParaRPr>
          </a:p>
        </p:txBody>
      </p:sp>
      <p:sp>
        <p:nvSpPr>
          <p:cNvPr id="15" name="Je rovno 14"/>
          <p:cNvSpPr/>
          <p:nvPr/>
        </p:nvSpPr>
        <p:spPr>
          <a:xfrm>
            <a:off x="5648804" y="3588229"/>
            <a:ext cx="864096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946071" y="3239616"/>
            <a:ext cx="144016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8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1329779" y="3239616"/>
            <a:ext cx="144016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6" name="Plus 5"/>
          <p:cNvSpPr/>
          <p:nvPr/>
        </p:nvSpPr>
        <p:spPr>
          <a:xfrm flipH="1" flipV="1">
            <a:off x="2843808" y="3573016"/>
            <a:ext cx="869393" cy="90728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2" name="Obrázek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7114" y="546650"/>
            <a:ext cx="2078700" cy="20787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6611" y="529747"/>
            <a:ext cx="2095603" cy="209560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2747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cashreg.wav"/>
          </p:stSnd>
        </p:sndAc>
      </p:transition>
    </mc:Choice>
    <mc:Fallback xmlns="">
      <p:transition spd="slow">
        <p:fade/>
        <p:sndAc>
          <p:stSnd>
            <p:snd r:embed="rId4" name="cashre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 animBg="1"/>
      <p:bldP spid="19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2501925" y="5062487"/>
            <a:ext cx="144016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>
                <a:solidFill>
                  <a:srgbClr val="002060"/>
                </a:solidFill>
              </a:rPr>
              <a:t>3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4774494" y="5062487"/>
            <a:ext cx="144016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rgbClr val="002060"/>
                </a:solidFill>
              </a:rPr>
              <a:t>5</a:t>
            </a:r>
          </a:p>
        </p:txBody>
      </p:sp>
      <p:sp>
        <p:nvSpPr>
          <p:cNvPr id="16" name="Ovál 15"/>
          <p:cNvSpPr/>
          <p:nvPr/>
        </p:nvSpPr>
        <p:spPr>
          <a:xfrm>
            <a:off x="4188343" y="5589240"/>
            <a:ext cx="348073" cy="3146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Je rovno 17"/>
          <p:cNvSpPr/>
          <p:nvPr/>
        </p:nvSpPr>
        <p:spPr>
          <a:xfrm>
            <a:off x="6237237" y="5281803"/>
            <a:ext cx="864096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236296" y="4993771"/>
            <a:ext cx="144016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800" b="1" dirty="0" smtClean="0">
                <a:solidFill>
                  <a:srgbClr val="002060"/>
                </a:solidFill>
              </a:rPr>
              <a:t>15</a:t>
            </a:r>
            <a:endParaRPr lang="cs-CZ" sz="8800" b="1" dirty="0">
              <a:solidFill>
                <a:srgbClr val="00206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7236296" y="3231232"/>
            <a:ext cx="144016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800" b="1" dirty="0" smtClean="0">
                <a:solidFill>
                  <a:schemeClr val="bg1"/>
                </a:solidFill>
              </a:rPr>
              <a:t>15</a:t>
            </a:r>
            <a:endParaRPr lang="cs-CZ" sz="8800" b="1" dirty="0">
              <a:solidFill>
                <a:schemeClr val="bg1"/>
              </a:solidFill>
            </a:endParaRPr>
          </a:p>
        </p:txBody>
      </p:sp>
      <p:sp>
        <p:nvSpPr>
          <p:cNvPr id="15" name="Je rovno 14"/>
          <p:cNvSpPr/>
          <p:nvPr/>
        </p:nvSpPr>
        <p:spPr>
          <a:xfrm>
            <a:off x="6260297" y="3519264"/>
            <a:ext cx="864096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4797077" y="3231232"/>
            <a:ext cx="1440160" cy="1399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323528" y="3258650"/>
            <a:ext cx="1368152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6" name="Plus 5"/>
          <p:cNvSpPr/>
          <p:nvPr/>
        </p:nvSpPr>
        <p:spPr>
          <a:xfrm flipH="1" flipV="1">
            <a:off x="3927684" y="3519264"/>
            <a:ext cx="869393" cy="90728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2572836" y="3258650"/>
            <a:ext cx="1396756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25" name="Plus 24"/>
          <p:cNvSpPr/>
          <p:nvPr/>
        </p:nvSpPr>
        <p:spPr>
          <a:xfrm flipH="1" flipV="1">
            <a:off x="1703443" y="3519408"/>
            <a:ext cx="869393" cy="90728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699050"/>
            <a:ext cx="2078700" cy="20787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2228" y="699050"/>
            <a:ext cx="2078700" cy="20787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0944" y="699050"/>
            <a:ext cx="2078700" cy="20787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930256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cashreg.wav"/>
          </p:stSnd>
        </p:sndAc>
      </p:transition>
    </mc:Choice>
    <mc:Fallback xmlns="">
      <p:transition spd="slow">
        <p:fade/>
        <p:sndAc>
          <p:stSnd>
            <p:snd r:embed="rId4" name="cashre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 animBg="1"/>
      <p:bldP spid="19" grpId="0" animBg="1"/>
      <p:bldP spid="2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3703871" y="5247215"/>
            <a:ext cx="113063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rgbClr val="002060"/>
                </a:solidFill>
              </a:rPr>
              <a:t>4</a:t>
            </a:r>
            <a:endParaRPr lang="cs-CZ" sz="8000" b="1" dirty="0">
              <a:solidFill>
                <a:srgbClr val="00206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5588527" y="5219810"/>
            <a:ext cx="1085563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rgbClr val="002060"/>
                </a:solidFill>
              </a:rPr>
              <a:t>5</a:t>
            </a:r>
          </a:p>
        </p:txBody>
      </p:sp>
      <p:sp>
        <p:nvSpPr>
          <p:cNvPr id="16" name="Ovál 15"/>
          <p:cNvSpPr/>
          <p:nvPr/>
        </p:nvSpPr>
        <p:spPr>
          <a:xfrm>
            <a:off x="5009641" y="5756355"/>
            <a:ext cx="348073" cy="3146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Je rovno 17"/>
          <p:cNvSpPr/>
          <p:nvPr/>
        </p:nvSpPr>
        <p:spPr>
          <a:xfrm>
            <a:off x="6732323" y="5350519"/>
            <a:ext cx="864096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624899" y="5219810"/>
            <a:ext cx="126758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b="1" dirty="0" smtClean="0">
                <a:solidFill>
                  <a:srgbClr val="002060"/>
                </a:solidFill>
              </a:rPr>
              <a:t>20</a:t>
            </a:r>
            <a:endParaRPr lang="cs-CZ" sz="7200" b="1" dirty="0">
              <a:solidFill>
                <a:srgbClr val="00206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7679262" y="3333590"/>
            <a:ext cx="1213217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7200" b="1" dirty="0" smtClean="0">
                <a:solidFill>
                  <a:schemeClr val="bg1"/>
                </a:solidFill>
              </a:rPr>
              <a:t>20</a:t>
            </a:r>
            <a:endParaRPr lang="cs-CZ" sz="7200" b="1" dirty="0">
              <a:solidFill>
                <a:schemeClr val="bg1"/>
              </a:solidFill>
            </a:endParaRPr>
          </a:p>
        </p:txBody>
      </p:sp>
      <p:sp>
        <p:nvSpPr>
          <p:cNvPr id="15" name="Je rovno 14"/>
          <p:cNvSpPr/>
          <p:nvPr/>
        </p:nvSpPr>
        <p:spPr>
          <a:xfrm>
            <a:off x="6734216" y="3612081"/>
            <a:ext cx="864096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773577" y="3308566"/>
            <a:ext cx="1026374" cy="1399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307954" y="3339533"/>
            <a:ext cx="973176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6" name="Plus 5"/>
          <p:cNvSpPr/>
          <p:nvPr/>
        </p:nvSpPr>
        <p:spPr>
          <a:xfrm flipH="1" flipV="1">
            <a:off x="3006123" y="3564024"/>
            <a:ext cx="767454" cy="90728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2055040" y="3375277"/>
            <a:ext cx="944669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25" name="Plus 24"/>
          <p:cNvSpPr/>
          <p:nvPr/>
        </p:nvSpPr>
        <p:spPr>
          <a:xfrm flipH="1" flipV="1">
            <a:off x="1291598" y="3519408"/>
            <a:ext cx="735653" cy="90728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Plus 28"/>
          <p:cNvSpPr/>
          <p:nvPr/>
        </p:nvSpPr>
        <p:spPr>
          <a:xfrm flipH="1" flipV="1">
            <a:off x="4799951" y="3519408"/>
            <a:ext cx="767454" cy="90728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5686397" y="3339533"/>
            <a:ext cx="1047819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780" y="771936"/>
            <a:ext cx="2078700" cy="20787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0500" y="755369"/>
            <a:ext cx="2078700" cy="20787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5494" y="790393"/>
            <a:ext cx="2078700" cy="20787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18307" y="826364"/>
            <a:ext cx="2078700" cy="20787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1294228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cashreg.wav"/>
          </p:stSnd>
        </p:sndAc>
      </p:transition>
    </mc:Choice>
    <mc:Fallback xmlns="">
      <p:transition spd="slow">
        <p:fade/>
        <p:sndAc>
          <p:stSnd>
            <p:snd r:embed="rId4" name="cashre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 animBg="1"/>
      <p:bldP spid="19" grpId="0" animBg="1"/>
      <p:bldP spid="24" grpId="0" animBg="1"/>
      <p:bldP spid="3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4563295" y="5257443"/>
            <a:ext cx="870160" cy="13140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>
                <a:solidFill>
                  <a:srgbClr val="002060"/>
                </a:solidFill>
              </a:rPr>
              <a:t>5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6068441" y="5203343"/>
            <a:ext cx="807815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rgbClr val="002060"/>
                </a:solidFill>
              </a:rPr>
              <a:t>5</a:t>
            </a:r>
          </a:p>
        </p:txBody>
      </p:sp>
      <p:sp>
        <p:nvSpPr>
          <p:cNvPr id="16" name="Ovál 15"/>
          <p:cNvSpPr/>
          <p:nvPr/>
        </p:nvSpPr>
        <p:spPr>
          <a:xfrm>
            <a:off x="5512360" y="5746563"/>
            <a:ext cx="348073" cy="3146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Je rovno 17"/>
          <p:cNvSpPr/>
          <p:nvPr/>
        </p:nvSpPr>
        <p:spPr>
          <a:xfrm>
            <a:off x="6955051" y="5507842"/>
            <a:ext cx="650020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624899" y="5219810"/>
            <a:ext cx="1370128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rgbClr val="002060"/>
                </a:solidFill>
              </a:rPr>
              <a:t>25</a:t>
            </a:r>
            <a:endParaRPr lang="cs-CZ" sz="8000" b="1" dirty="0">
              <a:solidFill>
                <a:srgbClr val="00206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7605072" y="3333590"/>
            <a:ext cx="1389956" cy="1535570"/>
          </a:xfrm>
          <a:prstGeom prst="rect">
            <a:avLst/>
          </a:prstGeom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chemeClr val="bg1"/>
                </a:solidFill>
              </a:rPr>
              <a:t>25</a:t>
            </a:r>
            <a:endParaRPr lang="cs-CZ" sz="8000" b="1" dirty="0">
              <a:solidFill>
                <a:schemeClr val="bg1"/>
              </a:solidFill>
            </a:endParaRPr>
          </a:p>
        </p:txBody>
      </p:sp>
      <p:sp>
        <p:nvSpPr>
          <p:cNvPr id="15" name="Je rovno 14"/>
          <p:cNvSpPr/>
          <p:nvPr/>
        </p:nvSpPr>
        <p:spPr>
          <a:xfrm>
            <a:off x="6876256" y="3612081"/>
            <a:ext cx="722056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3107919" y="3364940"/>
            <a:ext cx="789718" cy="1399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158348" y="3347453"/>
            <a:ext cx="69965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6" name="Plus 5"/>
          <p:cNvSpPr/>
          <p:nvPr/>
        </p:nvSpPr>
        <p:spPr>
          <a:xfrm flipH="1" flipV="1">
            <a:off x="2332251" y="3612081"/>
            <a:ext cx="767454" cy="90728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Obdélník 23"/>
          <p:cNvSpPr/>
          <p:nvPr/>
        </p:nvSpPr>
        <p:spPr>
          <a:xfrm>
            <a:off x="1575663" y="3395208"/>
            <a:ext cx="788768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25" name="Plus 24"/>
          <p:cNvSpPr/>
          <p:nvPr/>
        </p:nvSpPr>
        <p:spPr>
          <a:xfrm flipH="1" flipV="1">
            <a:off x="840010" y="3604806"/>
            <a:ext cx="735653" cy="90728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Plus 28"/>
          <p:cNvSpPr/>
          <p:nvPr/>
        </p:nvSpPr>
        <p:spPr>
          <a:xfrm flipH="1" flipV="1">
            <a:off x="3885459" y="3569967"/>
            <a:ext cx="767454" cy="90728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4599903" y="3348152"/>
            <a:ext cx="757811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27" name="Plus 26"/>
          <p:cNvSpPr/>
          <p:nvPr/>
        </p:nvSpPr>
        <p:spPr>
          <a:xfrm flipH="1" flipV="1">
            <a:off x="5338742" y="3604806"/>
            <a:ext cx="767454" cy="90728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6073539" y="3397710"/>
            <a:ext cx="789718" cy="1399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pic>
        <p:nvPicPr>
          <p:cNvPr id="23" name="Obrázek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665" y="583974"/>
            <a:ext cx="1962591" cy="19625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348" y="1533932"/>
            <a:ext cx="1962591" cy="19625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890" y="0"/>
            <a:ext cx="1962591" cy="19625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" name="Obrázek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454" y="1384862"/>
            <a:ext cx="1962591" cy="19625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8" name="Obrázek 3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3257" y="389703"/>
            <a:ext cx="1962591" cy="19625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478535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cashreg.wav"/>
          </p:stSnd>
        </p:sndAc>
      </p:transition>
    </mc:Choice>
    <mc:Fallback xmlns="">
      <p:transition spd="slow">
        <p:fade/>
        <p:sndAc>
          <p:stSnd>
            <p:snd r:embed="rId4" name="cashre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 animBg="1"/>
      <p:bldP spid="19" grpId="0" animBg="1"/>
      <p:bldP spid="24" grpId="0" animBg="1"/>
      <p:bldP spid="31" grpId="0" animBg="1"/>
      <p:bldP spid="3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4563295" y="5257443"/>
            <a:ext cx="870160" cy="13140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rgbClr val="002060"/>
                </a:solidFill>
              </a:rPr>
              <a:t>6</a:t>
            </a:r>
            <a:endParaRPr lang="cs-CZ" sz="8000" b="1" dirty="0">
              <a:solidFill>
                <a:srgbClr val="00206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068441" y="5203343"/>
            <a:ext cx="807815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rgbClr val="002060"/>
                </a:solidFill>
              </a:rPr>
              <a:t>5</a:t>
            </a:r>
          </a:p>
        </p:txBody>
      </p:sp>
      <p:sp>
        <p:nvSpPr>
          <p:cNvPr id="16" name="Ovál 15"/>
          <p:cNvSpPr/>
          <p:nvPr/>
        </p:nvSpPr>
        <p:spPr>
          <a:xfrm>
            <a:off x="5512360" y="5746563"/>
            <a:ext cx="348073" cy="3146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Je rovno 17"/>
          <p:cNvSpPr/>
          <p:nvPr/>
        </p:nvSpPr>
        <p:spPr>
          <a:xfrm>
            <a:off x="6955051" y="5507842"/>
            <a:ext cx="650020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624899" y="5219810"/>
            <a:ext cx="1370128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rgbClr val="002060"/>
                </a:solidFill>
              </a:rPr>
              <a:t>30</a:t>
            </a:r>
            <a:endParaRPr lang="cs-CZ" sz="8000" b="1" dirty="0">
              <a:solidFill>
                <a:srgbClr val="00206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7598312" y="3547120"/>
            <a:ext cx="1315765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chemeClr val="bg1"/>
                </a:solidFill>
              </a:rPr>
              <a:t>30</a:t>
            </a:r>
            <a:endParaRPr lang="cs-CZ" sz="8000" b="1" dirty="0">
              <a:solidFill>
                <a:schemeClr val="bg1"/>
              </a:solidFill>
            </a:endParaRPr>
          </a:p>
        </p:txBody>
      </p:sp>
      <p:sp>
        <p:nvSpPr>
          <p:cNvPr id="15" name="Je rovno 14"/>
          <p:cNvSpPr/>
          <p:nvPr/>
        </p:nvSpPr>
        <p:spPr>
          <a:xfrm>
            <a:off x="6876256" y="3851762"/>
            <a:ext cx="722056" cy="792088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515531" y="3519287"/>
            <a:ext cx="616309" cy="1399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158348" y="3452631"/>
            <a:ext cx="597228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24" name="Obdélník 23"/>
          <p:cNvSpPr/>
          <p:nvPr/>
        </p:nvSpPr>
        <p:spPr>
          <a:xfrm>
            <a:off x="1291387" y="3528763"/>
            <a:ext cx="693910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25" name="Plus 24"/>
          <p:cNvSpPr/>
          <p:nvPr/>
        </p:nvSpPr>
        <p:spPr>
          <a:xfrm flipH="1" flipV="1">
            <a:off x="755576" y="3643627"/>
            <a:ext cx="524744" cy="83362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3748777" y="3564159"/>
            <a:ext cx="757811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32" name="Obdélník 31"/>
          <p:cNvSpPr/>
          <p:nvPr/>
        </p:nvSpPr>
        <p:spPr>
          <a:xfrm>
            <a:off x="5071844" y="3564159"/>
            <a:ext cx="600912" cy="1399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35" name="Plus 34"/>
          <p:cNvSpPr/>
          <p:nvPr/>
        </p:nvSpPr>
        <p:spPr>
          <a:xfrm flipH="1" flipV="1">
            <a:off x="1985297" y="3719895"/>
            <a:ext cx="524744" cy="83362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Plus 35"/>
          <p:cNvSpPr/>
          <p:nvPr/>
        </p:nvSpPr>
        <p:spPr>
          <a:xfrm flipH="1" flipV="1">
            <a:off x="5686396" y="3774687"/>
            <a:ext cx="524744" cy="83362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Plus 36"/>
          <p:cNvSpPr/>
          <p:nvPr/>
        </p:nvSpPr>
        <p:spPr>
          <a:xfrm flipH="1" flipV="1">
            <a:off x="4547100" y="3796027"/>
            <a:ext cx="524744" cy="83362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Plus 37"/>
          <p:cNvSpPr/>
          <p:nvPr/>
        </p:nvSpPr>
        <p:spPr>
          <a:xfrm flipH="1" flipV="1">
            <a:off x="3143912" y="3719894"/>
            <a:ext cx="524744" cy="833624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6171892" y="3592859"/>
            <a:ext cx="600912" cy="13991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pic>
        <p:nvPicPr>
          <p:cNvPr id="20" name="Obrázek 1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09" y="1703614"/>
            <a:ext cx="1730222" cy="17302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233" y="808619"/>
            <a:ext cx="1730222" cy="17302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8758" y="1703614"/>
            <a:ext cx="1730222" cy="17302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49576" y="126909"/>
            <a:ext cx="1730222" cy="17302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1479" y="188640"/>
            <a:ext cx="1738824" cy="17302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7240" y="1018660"/>
            <a:ext cx="1730222" cy="17302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6465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cashreg.wav"/>
          </p:stSnd>
        </p:sndAc>
      </p:transition>
    </mc:Choice>
    <mc:Fallback xmlns="">
      <p:transition spd="slow">
        <p:fade/>
        <p:sndAc>
          <p:stSnd>
            <p:snd r:embed="rId4" name="cashre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 animBg="1"/>
      <p:bldP spid="19" grpId="0" animBg="1"/>
      <p:bldP spid="24" grpId="0" animBg="1"/>
      <p:bldP spid="31" grpId="0" animBg="1"/>
      <p:bldP spid="32" grpId="0" animBg="1"/>
      <p:bldP spid="4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4511525" y="5200115"/>
            <a:ext cx="870160" cy="137137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>
                <a:solidFill>
                  <a:srgbClr val="002060"/>
                </a:solidFill>
              </a:rPr>
              <a:t>7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6068441" y="5203343"/>
            <a:ext cx="807815" cy="136815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rgbClr val="002060"/>
                </a:solidFill>
              </a:rPr>
              <a:t>5</a:t>
            </a:r>
          </a:p>
        </p:txBody>
      </p:sp>
      <p:sp>
        <p:nvSpPr>
          <p:cNvPr id="16" name="Ovál 15"/>
          <p:cNvSpPr/>
          <p:nvPr/>
        </p:nvSpPr>
        <p:spPr>
          <a:xfrm>
            <a:off x="5573704" y="5887419"/>
            <a:ext cx="301498" cy="3146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Je rovno 17"/>
          <p:cNvSpPr/>
          <p:nvPr/>
        </p:nvSpPr>
        <p:spPr>
          <a:xfrm>
            <a:off x="6955051" y="5733256"/>
            <a:ext cx="650020" cy="566674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624899" y="5219810"/>
            <a:ext cx="1370128" cy="13516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rgbClr val="002060"/>
                </a:solidFill>
              </a:rPr>
              <a:t>35</a:t>
            </a:r>
            <a:endParaRPr lang="cs-CZ" sz="8000" b="1" dirty="0">
              <a:solidFill>
                <a:srgbClr val="002060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7598312" y="3614348"/>
            <a:ext cx="1315765" cy="13009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chemeClr val="bg1"/>
                </a:solidFill>
              </a:rPr>
              <a:t>35</a:t>
            </a:r>
            <a:endParaRPr lang="cs-CZ" sz="8000" b="1" dirty="0">
              <a:solidFill>
                <a:schemeClr val="bg1"/>
              </a:solidFill>
            </a:endParaRPr>
          </a:p>
        </p:txBody>
      </p:sp>
      <p:sp>
        <p:nvSpPr>
          <p:cNvPr id="15" name="Je rovno 14"/>
          <p:cNvSpPr/>
          <p:nvPr/>
        </p:nvSpPr>
        <p:spPr>
          <a:xfrm>
            <a:off x="6986722" y="4052360"/>
            <a:ext cx="611590" cy="591489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Obdélník 16"/>
          <p:cNvSpPr/>
          <p:nvPr/>
        </p:nvSpPr>
        <p:spPr>
          <a:xfrm>
            <a:off x="2171435" y="3614348"/>
            <a:ext cx="547020" cy="132312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19" name="Obdélník 18"/>
          <p:cNvSpPr/>
          <p:nvPr/>
        </p:nvSpPr>
        <p:spPr>
          <a:xfrm>
            <a:off x="158348" y="3564159"/>
            <a:ext cx="453212" cy="12566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24" name="Obdélník 23"/>
          <p:cNvSpPr/>
          <p:nvPr/>
        </p:nvSpPr>
        <p:spPr>
          <a:xfrm>
            <a:off x="1102382" y="3646686"/>
            <a:ext cx="544309" cy="12825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25" name="Plus 24"/>
          <p:cNvSpPr/>
          <p:nvPr/>
        </p:nvSpPr>
        <p:spPr>
          <a:xfrm flipH="1" flipV="1">
            <a:off x="577638" y="4077071"/>
            <a:ext cx="524744" cy="629673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Obdélník 30"/>
          <p:cNvSpPr/>
          <p:nvPr/>
        </p:nvSpPr>
        <p:spPr>
          <a:xfrm>
            <a:off x="3237705" y="3595284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32" name="Obdélník 31"/>
          <p:cNvSpPr/>
          <p:nvPr/>
        </p:nvSpPr>
        <p:spPr>
          <a:xfrm>
            <a:off x="4264977" y="3566343"/>
            <a:ext cx="600912" cy="13489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35" name="Plus 34"/>
          <p:cNvSpPr/>
          <p:nvPr/>
        </p:nvSpPr>
        <p:spPr>
          <a:xfrm flipH="1" flipV="1">
            <a:off x="1646691" y="4077071"/>
            <a:ext cx="524744" cy="629675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Plus 35"/>
          <p:cNvSpPr/>
          <p:nvPr/>
        </p:nvSpPr>
        <p:spPr>
          <a:xfrm flipH="1" flipV="1">
            <a:off x="4855222" y="4052361"/>
            <a:ext cx="524744" cy="67909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Plus 36"/>
          <p:cNvSpPr/>
          <p:nvPr/>
        </p:nvSpPr>
        <p:spPr>
          <a:xfrm flipH="1" flipV="1">
            <a:off x="3772896" y="4058871"/>
            <a:ext cx="524744" cy="62417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Plus 37"/>
          <p:cNvSpPr/>
          <p:nvPr/>
        </p:nvSpPr>
        <p:spPr>
          <a:xfrm flipH="1" flipV="1">
            <a:off x="2718455" y="4077071"/>
            <a:ext cx="524744" cy="68541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5379966" y="3543797"/>
            <a:ext cx="600912" cy="13483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42" name="Plus 41"/>
          <p:cNvSpPr/>
          <p:nvPr/>
        </p:nvSpPr>
        <p:spPr>
          <a:xfrm flipH="1" flipV="1">
            <a:off x="5945256" y="4077070"/>
            <a:ext cx="524744" cy="67386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3" name="Obdélník 42"/>
          <p:cNvSpPr/>
          <p:nvPr/>
        </p:nvSpPr>
        <p:spPr>
          <a:xfrm>
            <a:off x="6443440" y="3603464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pic>
        <p:nvPicPr>
          <p:cNvPr id="29" name="Obrázek 2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54" y="70045"/>
            <a:ext cx="1730222" cy="17302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4954" y="1800267"/>
            <a:ext cx="1730222" cy="17302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083" y="83635"/>
            <a:ext cx="1730222" cy="17302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4" name="Obrázek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6083" y="1783635"/>
            <a:ext cx="1730222" cy="17302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" name="Obrázek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2126" y="1732519"/>
            <a:ext cx="1730222" cy="17302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" name="Obrázek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3855" y="-13660"/>
            <a:ext cx="1730222" cy="17302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1" name="Obrázek 5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5924" y="632317"/>
            <a:ext cx="1730222" cy="173022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18137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cashreg.wav"/>
          </p:stSnd>
        </p:sndAc>
      </p:transition>
    </mc:Choice>
    <mc:Fallback xmlns="">
      <p:transition spd="slow">
        <p:fade/>
        <p:sndAc>
          <p:stSnd>
            <p:snd r:embed="rId4" name="cashre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7" grpId="0" animBg="1"/>
      <p:bldP spid="19" grpId="0" animBg="1"/>
      <p:bldP spid="24" grpId="0" animBg="1"/>
      <p:bldP spid="31" grpId="0" animBg="1"/>
      <p:bldP spid="32" grpId="0" animBg="1"/>
      <p:bldP spid="40" grpId="0" animBg="1"/>
      <p:bldP spid="4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4581962" y="5454303"/>
            <a:ext cx="870160" cy="12833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>
                <a:solidFill>
                  <a:srgbClr val="002060"/>
                </a:solidFill>
              </a:rPr>
              <a:t>8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6070210" y="5454303"/>
            <a:ext cx="807815" cy="12916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rgbClr val="002060"/>
                </a:solidFill>
              </a:rPr>
              <a:t>5</a:t>
            </a:r>
          </a:p>
        </p:txBody>
      </p:sp>
      <p:sp>
        <p:nvSpPr>
          <p:cNvPr id="16" name="Ovál 15"/>
          <p:cNvSpPr/>
          <p:nvPr/>
        </p:nvSpPr>
        <p:spPr>
          <a:xfrm>
            <a:off x="5573704" y="5887419"/>
            <a:ext cx="301498" cy="3146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Je rovno 17"/>
          <p:cNvSpPr/>
          <p:nvPr/>
        </p:nvSpPr>
        <p:spPr>
          <a:xfrm>
            <a:off x="6955051" y="5733256"/>
            <a:ext cx="650020" cy="566674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624899" y="5385988"/>
            <a:ext cx="1370128" cy="13516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rgbClr val="002060"/>
                </a:solidFill>
              </a:rPr>
              <a:t>40</a:t>
            </a:r>
            <a:endParaRPr lang="cs-CZ" sz="8000" b="1" dirty="0">
              <a:solidFill>
                <a:srgbClr val="002060"/>
              </a:solidFill>
            </a:endParaRPr>
          </a:p>
        </p:txBody>
      </p:sp>
      <p:sp>
        <p:nvSpPr>
          <p:cNvPr id="25" name="Plus 24"/>
          <p:cNvSpPr/>
          <p:nvPr/>
        </p:nvSpPr>
        <p:spPr>
          <a:xfrm flipH="1" flipV="1">
            <a:off x="1633809" y="1759384"/>
            <a:ext cx="524744" cy="629673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2603459" y="4073185"/>
            <a:ext cx="600912" cy="13489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35" name="Plus 34"/>
          <p:cNvSpPr/>
          <p:nvPr/>
        </p:nvSpPr>
        <p:spPr>
          <a:xfrm flipH="1" flipV="1">
            <a:off x="3523000" y="1851649"/>
            <a:ext cx="524744" cy="629675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Plus 35"/>
          <p:cNvSpPr/>
          <p:nvPr/>
        </p:nvSpPr>
        <p:spPr>
          <a:xfrm flipH="1" flipV="1">
            <a:off x="3450251" y="4473810"/>
            <a:ext cx="524744" cy="67909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Plus 36"/>
          <p:cNvSpPr/>
          <p:nvPr/>
        </p:nvSpPr>
        <p:spPr>
          <a:xfrm flipH="1" flipV="1">
            <a:off x="1742092" y="4473810"/>
            <a:ext cx="524744" cy="62417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Plus 37"/>
          <p:cNvSpPr/>
          <p:nvPr/>
        </p:nvSpPr>
        <p:spPr>
          <a:xfrm flipH="1" flipV="1">
            <a:off x="5360436" y="1789412"/>
            <a:ext cx="524744" cy="68541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4452254" y="4065240"/>
            <a:ext cx="600912" cy="13483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44" name="Obdélník 43"/>
          <p:cNvSpPr/>
          <p:nvPr/>
        </p:nvSpPr>
        <p:spPr>
          <a:xfrm>
            <a:off x="730435" y="1345430"/>
            <a:ext cx="544309" cy="12825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45" name="Plus 44"/>
          <p:cNvSpPr/>
          <p:nvPr/>
        </p:nvSpPr>
        <p:spPr>
          <a:xfrm flipH="1" flipV="1">
            <a:off x="107504" y="4440294"/>
            <a:ext cx="524744" cy="67909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Plus 45"/>
          <p:cNvSpPr/>
          <p:nvPr/>
        </p:nvSpPr>
        <p:spPr>
          <a:xfrm flipH="1" flipV="1">
            <a:off x="8609872" y="1759384"/>
            <a:ext cx="524744" cy="67909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2565749" y="1358073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50" name="Obdélník 49"/>
          <p:cNvSpPr/>
          <p:nvPr/>
        </p:nvSpPr>
        <p:spPr>
          <a:xfrm>
            <a:off x="730435" y="4047769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51" name="Obdélník 50"/>
          <p:cNvSpPr/>
          <p:nvPr/>
        </p:nvSpPr>
        <p:spPr>
          <a:xfrm>
            <a:off x="6251273" y="1358073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52" name="Obdélník 51"/>
          <p:cNvSpPr/>
          <p:nvPr/>
        </p:nvSpPr>
        <p:spPr>
          <a:xfrm>
            <a:off x="4431659" y="1336530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54" name="Plus 53"/>
          <p:cNvSpPr/>
          <p:nvPr/>
        </p:nvSpPr>
        <p:spPr>
          <a:xfrm flipH="1" flipV="1">
            <a:off x="7188552" y="1795914"/>
            <a:ext cx="524744" cy="68541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/>
          <p:cNvSpPr/>
          <p:nvPr/>
        </p:nvSpPr>
        <p:spPr>
          <a:xfrm>
            <a:off x="7952916" y="1429878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pic>
        <p:nvPicPr>
          <p:cNvPr id="34" name="Obrázek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15" y="82855"/>
            <a:ext cx="1585466" cy="1585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" name="Obrázek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416" y="76700"/>
            <a:ext cx="1585466" cy="1585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" name="Obrázek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3165" y="71969"/>
            <a:ext cx="1585466" cy="1585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7" name="Obrázek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4842" y="71969"/>
            <a:ext cx="1585466" cy="1585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8" name="Obrázek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7230" y="71969"/>
            <a:ext cx="1585466" cy="1585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5" name="Obrázek 5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56" y="2813503"/>
            <a:ext cx="1585466" cy="1585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6" name="Obrázek 5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906" y="2813503"/>
            <a:ext cx="1585466" cy="1585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6" name="Obrázek 6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2518" y="2757876"/>
            <a:ext cx="1585466" cy="1585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3" name="Obdélník 42"/>
          <p:cNvSpPr/>
          <p:nvPr/>
        </p:nvSpPr>
        <p:spPr>
          <a:xfrm>
            <a:off x="6035078" y="3872185"/>
            <a:ext cx="1315765" cy="13009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chemeClr val="bg1"/>
                </a:solidFill>
              </a:rPr>
              <a:t>4</a:t>
            </a:r>
            <a:r>
              <a:rPr lang="cs-CZ" sz="8000" b="1" dirty="0">
                <a:solidFill>
                  <a:schemeClr val="bg1"/>
                </a:solidFill>
              </a:rPr>
              <a:t>0</a:t>
            </a:r>
          </a:p>
        </p:txBody>
      </p:sp>
      <p:sp>
        <p:nvSpPr>
          <p:cNvPr id="58" name="Je rovno 57"/>
          <p:cNvSpPr/>
          <p:nvPr/>
        </p:nvSpPr>
        <p:spPr>
          <a:xfrm>
            <a:off x="5248694" y="4440294"/>
            <a:ext cx="650020" cy="566674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6862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cashreg.wav"/>
          </p:stSnd>
        </p:sndAc>
      </p:transition>
    </mc:Choice>
    <mc:Fallback xmlns="">
      <p:transition spd="slow">
        <p:fade/>
        <p:sndAc>
          <p:stSnd>
            <p:snd r:embed="rId4" name="cashre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0" grpId="0" animBg="1"/>
      <p:bldP spid="44" grpId="0" animBg="1"/>
      <p:bldP spid="49" grpId="0" animBg="1"/>
      <p:bldP spid="50" grpId="0" animBg="1"/>
      <p:bldP spid="51" grpId="0" animBg="1"/>
      <p:bldP spid="52" grpId="0" animBg="1"/>
      <p:bldP spid="57" grpId="0" animBg="1"/>
      <p:bldP spid="4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4581962" y="5454303"/>
            <a:ext cx="870160" cy="128337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>
                <a:solidFill>
                  <a:srgbClr val="002060"/>
                </a:solidFill>
              </a:rPr>
              <a:t>9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6070210" y="5454303"/>
            <a:ext cx="807815" cy="129160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rgbClr val="002060"/>
                </a:solidFill>
              </a:rPr>
              <a:t>5</a:t>
            </a:r>
          </a:p>
        </p:txBody>
      </p:sp>
      <p:sp>
        <p:nvSpPr>
          <p:cNvPr id="16" name="Ovál 15"/>
          <p:cNvSpPr/>
          <p:nvPr/>
        </p:nvSpPr>
        <p:spPr>
          <a:xfrm>
            <a:off x="5573704" y="5887419"/>
            <a:ext cx="301498" cy="3146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Je rovno 17"/>
          <p:cNvSpPr/>
          <p:nvPr/>
        </p:nvSpPr>
        <p:spPr>
          <a:xfrm>
            <a:off x="6955051" y="5733256"/>
            <a:ext cx="650020" cy="566674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624899" y="5385988"/>
            <a:ext cx="1370128" cy="135168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smtClean="0">
                <a:solidFill>
                  <a:srgbClr val="002060"/>
                </a:solidFill>
              </a:rPr>
              <a:t>45</a:t>
            </a:r>
            <a:endParaRPr lang="cs-CZ" sz="8000" b="1" dirty="0">
              <a:solidFill>
                <a:srgbClr val="002060"/>
              </a:solidFill>
            </a:endParaRPr>
          </a:p>
        </p:txBody>
      </p:sp>
      <p:sp>
        <p:nvSpPr>
          <p:cNvPr id="25" name="Plus 24"/>
          <p:cNvSpPr/>
          <p:nvPr/>
        </p:nvSpPr>
        <p:spPr>
          <a:xfrm flipH="1" flipV="1">
            <a:off x="1633809" y="1759384"/>
            <a:ext cx="524744" cy="629673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2603459" y="4073185"/>
            <a:ext cx="600912" cy="13489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35" name="Plus 34"/>
          <p:cNvSpPr/>
          <p:nvPr/>
        </p:nvSpPr>
        <p:spPr>
          <a:xfrm flipH="1" flipV="1">
            <a:off x="3523000" y="1851649"/>
            <a:ext cx="524744" cy="629675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Plus 35"/>
          <p:cNvSpPr/>
          <p:nvPr/>
        </p:nvSpPr>
        <p:spPr>
          <a:xfrm flipH="1" flipV="1">
            <a:off x="3450251" y="4473810"/>
            <a:ext cx="524744" cy="67909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Plus 36"/>
          <p:cNvSpPr/>
          <p:nvPr/>
        </p:nvSpPr>
        <p:spPr>
          <a:xfrm flipH="1" flipV="1">
            <a:off x="1742092" y="4473810"/>
            <a:ext cx="524744" cy="62417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Plus 37"/>
          <p:cNvSpPr/>
          <p:nvPr/>
        </p:nvSpPr>
        <p:spPr>
          <a:xfrm flipH="1" flipV="1">
            <a:off x="5360436" y="1789412"/>
            <a:ext cx="524744" cy="68541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4452254" y="4065240"/>
            <a:ext cx="600912" cy="13483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42" name="Plus 41"/>
          <p:cNvSpPr/>
          <p:nvPr/>
        </p:nvSpPr>
        <p:spPr>
          <a:xfrm flipH="1" flipV="1">
            <a:off x="5350458" y="4410718"/>
            <a:ext cx="524744" cy="67386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730435" y="1345430"/>
            <a:ext cx="544309" cy="12825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45" name="Plus 44"/>
          <p:cNvSpPr/>
          <p:nvPr/>
        </p:nvSpPr>
        <p:spPr>
          <a:xfrm flipH="1" flipV="1">
            <a:off x="107504" y="4440294"/>
            <a:ext cx="524744" cy="67909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Plus 45"/>
          <p:cNvSpPr/>
          <p:nvPr/>
        </p:nvSpPr>
        <p:spPr>
          <a:xfrm flipH="1" flipV="1">
            <a:off x="8609872" y="1759384"/>
            <a:ext cx="524744" cy="67909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2565749" y="1358073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50" name="Obdélník 49"/>
          <p:cNvSpPr/>
          <p:nvPr/>
        </p:nvSpPr>
        <p:spPr>
          <a:xfrm>
            <a:off x="730435" y="4047769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51" name="Obdélník 50"/>
          <p:cNvSpPr/>
          <p:nvPr/>
        </p:nvSpPr>
        <p:spPr>
          <a:xfrm>
            <a:off x="6251273" y="1358073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52" name="Obdélník 51"/>
          <p:cNvSpPr/>
          <p:nvPr/>
        </p:nvSpPr>
        <p:spPr>
          <a:xfrm>
            <a:off x="4431659" y="1336530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53" name="Obdélník 52"/>
          <p:cNvSpPr/>
          <p:nvPr/>
        </p:nvSpPr>
        <p:spPr>
          <a:xfrm>
            <a:off x="6299979" y="4047769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54" name="Plus 53"/>
          <p:cNvSpPr/>
          <p:nvPr/>
        </p:nvSpPr>
        <p:spPr>
          <a:xfrm flipH="1" flipV="1">
            <a:off x="7188552" y="1795914"/>
            <a:ext cx="524744" cy="68541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/>
          <p:cNvSpPr/>
          <p:nvPr/>
        </p:nvSpPr>
        <p:spPr>
          <a:xfrm>
            <a:off x="7952916" y="1429878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pic>
        <p:nvPicPr>
          <p:cNvPr id="34" name="Obrázek 3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715" y="82855"/>
            <a:ext cx="1585466" cy="1585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9" name="Obrázek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3416" y="76700"/>
            <a:ext cx="1585466" cy="1585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" name="Obrázek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3165" y="71969"/>
            <a:ext cx="1585466" cy="1585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7" name="Obrázek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74842" y="71969"/>
            <a:ext cx="1585466" cy="1585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8" name="Obrázek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7230" y="71969"/>
            <a:ext cx="1585466" cy="1585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5" name="Obrázek 5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56" y="2813503"/>
            <a:ext cx="1585466" cy="1585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6" name="Obrázek 5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9906" y="2813503"/>
            <a:ext cx="1585466" cy="1585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6" name="Obrázek 6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22518" y="2711269"/>
            <a:ext cx="1585466" cy="1585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7" name="Obrázek 6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6413" y="2667198"/>
            <a:ext cx="1585466" cy="1585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43" name="Obdélník 42"/>
          <p:cNvSpPr/>
          <p:nvPr/>
        </p:nvSpPr>
        <p:spPr>
          <a:xfrm>
            <a:off x="7652080" y="3851978"/>
            <a:ext cx="1315765" cy="1300923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>
                <a:solidFill>
                  <a:schemeClr val="bg1"/>
                </a:solidFill>
              </a:rPr>
              <a:t>4</a:t>
            </a:r>
            <a:r>
              <a:rPr lang="cs-CZ" sz="8000" b="1" dirty="0" smtClean="0">
                <a:solidFill>
                  <a:schemeClr val="bg1"/>
                </a:solidFill>
              </a:rPr>
              <a:t>5</a:t>
            </a:r>
            <a:endParaRPr lang="cs-CZ" sz="8000" b="1" dirty="0">
              <a:solidFill>
                <a:schemeClr val="bg1"/>
              </a:solidFill>
            </a:endParaRPr>
          </a:p>
        </p:txBody>
      </p:sp>
      <p:sp>
        <p:nvSpPr>
          <p:cNvPr id="58" name="Je rovno 57"/>
          <p:cNvSpPr/>
          <p:nvPr/>
        </p:nvSpPr>
        <p:spPr>
          <a:xfrm>
            <a:off x="6955051" y="4473810"/>
            <a:ext cx="650020" cy="566674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88702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cashreg.wav"/>
          </p:stSnd>
        </p:sndAc>
      </p:transition>
    </mc:Choice>
    <mc:Fallback xmlns="">
      <p:transition spd="slow">
        <p:fade/>
        <p:sndAc>
          <p:stSnd>
            <p:snd r:embed="rId4" name="cashre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0" grpId="0" animBg="1"/>
      <p:bldP spid="44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7" grpId="0" animBg="1"/>
      <p:bldP spid="4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3949639" y="5530849"/>
            <a:ext cx="1424647" cy="12150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 smtClean="0">
                <a:solidFill>
                  <a:srgbClr val="002060"/>
                </a:solidFill>
              </a:rPr>
              <a:t>10</a:t>
            </a:r>
            <a:endParaRPr lang="cs-CZ" sz="8000" b="1" dirty="0">
              <a:solidFill>
                <a:srgbClr val="002060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6070210" y="5530849"/>
            <a:ext cx="807815" cy="121505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rgbClr val="002060"/>
                </a:solidFill>
              </a:rPr>
              <a:t>5</a:t>
            </a:r>
          </a:p>
        </p:txBody>
      </p:sp>
      <p:sp>
        <p:nvSpPr>
          <p:cNvPr id="16" name="Ovál 15"/>
          <p:cNvSpPr/>
          <p:nvPr/>
        </p:nvSpPr>
        <p:spPr>
          <a:xfrm>
            <a:off x="5573704" y="6033278"/>
            <a:ext cx="301498" cy="31464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Je rovno 17"/>
          <p:cNvSpPr/>
          <p:nvPr/>
        </p:nvSpPr>
        <p:spPr>
          <a:xfrm>
            <a:off x="6955051" y="5907264"/>
            <a:ext cx="650020" cy="566674"/>
          </a:xfrm>
          <a:prstGeom prst="mathEqual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1" name="Obdélník 20"/>
          <p:cNvSpPr/>
          <p:nvPr/>
        </p:nvSpPr>
        <p:spPr>
          <a:xfrm>
            <a:off x="7624899" y="5530849"/>
            <a:ext cx="1370128" cy="120682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8000" b="1" dirty="0">
                <a:solidFill>
                  <a:srgbClr val="002060"/>
                </a:solidFill>
              </a:rPr>
              <a:t>5</a:t>
            </a:r>
            <a:r>
              <a:rPr lang="cs-CZ" sz="8000" b="1" dirty="0" smtClean="0">
                <a:solidFill>
                  <a:srgbClr val="002060"/>
                </a:solidFill>
              </a:rPr>
              <a:t>0</a:t>
            </a:r>
            <a:endParaRPr lang="cs-CZ" sz="8000" b="1" dirty="0">
              <a:solidFill>
                <a:srgbClr val="002060"/>
              </a:solidFill>
            </a:endParaRPr>
          </a:p>
        </p:txBody>
      </p:sp>
      <p:sp>
        <p:nvSpPr>
          <p:cNvPr id="25" name="Plus 24"/>
          <p:cNvSpPr/>
          <p:nvPr/>
        </p:nvSpPr>
        <p:spPr>
          <a:xfrm flipH="1" flipV="1">
            <a:off x="1633809" y="1759384"/>
            <a:ext cx="524744" cy="629673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Obdélník 31"/>
          <p:cNvSpPr/>
          <p:nvPr/>
        </p:nvSpPr>
        <p:spPr>
          <a:xfrm>
            <a:off x="2493601" y="4079676"/>
            <a:ext cx="600912" cy="134892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35" name="Plus 34"/>
          <p:cNvSpPr/>
          <p:nvPr/>
        </p:nvSpPr>
        <p:spPr>
          <a:xfrm flipH="1" flipV="1">
            <a:off x="3523000" y="1851649"/>
            <a:ext cx="524744" cy="629675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Plus 35"/>
          <p:cNvSpPr/>
          <p:nvPr/>
        </p:nvSpPr>
        <p:spPr>
          <a:xfrm flipH="1" flipV="1">
            <a:off x="3569831" y="4473627"/>
            <a:ext cx="524744" cy="67909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Plus 36"/>
          <p:cNvSpPr/>
          <p:nvPr/>
        </p:nvSpPr>
        <p:spPr>
          <a:xfrm flipH="1" flipV="1">
            <a:off x="1633809" y="4501087"/>
            <a:ext cx="524744" cy="624172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Plus 37"/>
          <p:cNvSpPr/>
          <p:nvPr/>
        </p:nvSpPr>
        <p:spPr>
          <a:xfrm flipH="1" flipV="1">
            <a:off x="5360436" y="1789412"/>
            <a:ext cx="524744" cy="68541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0" name="Obdélník 39"/>
          <p:cNvSpPr/>
          <p:nvPr/>
        </p:nvSpPr>
        <p:spPr>
          <a:xfrm>
            <a:off x="4376899" y="4043398"/>
            <a:ext cx="600912" cy="13483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42" name="Plus 41"/>
          <p:cNvSpPr/>
          <p:nvPr/>
        </p:nvSpPr>
        <p:spPr>
          <a:xfrm flipH="1" flipV="1">
            <a:off x="5360436" y="4454765"/>
            <a:ext cx="524744" cy="67386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4" name="Obdélník 43"/>
          <p:cNvSpPr/>
          <p:nvPr/>
        </p:nvSpPr>
        <p:spPr>
          <a:xfrm>
            <a:off x="730435" y="1345430"/>
            <a:ext cx="544309" cy="128256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45" name="Plus 44"/>
          <p:cNvSpPr/>
          <p:nvPr/>
        </p:nvSpPr>
        <p:spPr>
          <a:xfrm flipH="1" flipV="1">
            <a:off x="0" y="4438062"/>
            <a:ext cx="524744" cy="67909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6" name="Plus 45"/>
          <p:cNvSpPr/>
          <p:nvPr/>
        </p:nvSpPr>
        <p:spPr>
          <a:xfrm flipH="1" flipV="1">
            <a:off x="8609872" y="1759384"/>
            <a:ext cx="524744" cy="67909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Obdélník 48"/>
          <p:cNvSpPr/>
          <p:nvPr/>
        </p:nvSpPr>
        <p:spPr>
          <a:xfrm>
            <a:off x="2565749" y="1358073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50" name="Obdélník 49"/>
          <p:cNvSpPr/>
          <p:nvPr/>
        </p:nvSpPr>
        <p:spPr>
          <a:xfrm>
            <a:off x="730435" y="4047769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51" name="Obdélník 50"/>
          <p:cNvSpPr/>
          <p:nvPr/>
        </p:nvSpPr>
        <p:spPr>
          <a:xfrm>
            <a:off x="6251273" y="1358073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52" name="Obdélník 51"/>
          <p:cNvSpPr/>
          <p:nvPr/>
        </p:nvSpPr>
        <p:spPr>
          <a:xfrm>
            <a:off x="4431659" y="1336530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53" name="Obdélník 52"/>
          <p:cNvSpPr/>
          <p:nvPr/>
        </p:nvSpPr>
        <p:spPr>
          <a:xfrm>
            <a:off x="6263233" y="4139920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54" name="Plus 53"/>
          <p:cNvSpPr/>
          <p:nvPr/>
        </p:nvSpPr>
        <p:spPr>
          <a:xfrm flipH="1" flipV="1">
            <a:off x="7188552" y="1795914"/>
            <a:ext cx="524744" cy="685410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7" name="Obdélník 56"/>
          <p:cNvSpPr/>
          <p:nvPr/>
        </p:nvSpPr>
        <p:spPr>
          <a:xfrm>
            <a:off x="7952916" y="1429878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>
                <a:solidFill>
                  <a:schemeClr val="bg1"/>
                </a:solidFill>
              </a:rPr>
              <a:t>5</a:t>
            </a:r>
          </a:p>
        </p:txBody>
      </p:sp>
      <p:sp>
        <p:nvSpPr>
          <p:cNvPr id="61" name="Plus 60"/>
          <p:cNvSpPr/>
          <p:nvPr/>
        </p:nvSpPr>
        <p:spPr>
          <a:xfrm flipH="1" flipV="1">
            <a:off x="7188552" y="4470390"/>
            <a:ext cx="524744" cy="673861"/>
          </a:xfrm>
          <a:prstGeom prst="mathPlus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Obdélník 64"/>
          <p:cNvSpPr/>
          <p:nvPr/>
        </p:nvSpPr>
        <p:spPr>
          <a:xfrm>
            <a:off x="8087041" y="4128867"/>
            <a:ext cx="535191" cy="128868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600" b="1" dirty="0" smtClean="0">
                <a:solidFill>
                  <a:schemeClr val="bg1"/>
                </a:solidFill>
              </a:rPr>
              <a:t>5</a:t>
            </a:r>
            <a:endParaRPr lang="cs-CZ" sz="9600" b="1" dirty="0">
              <a:solidFill>
                <a:schemeClr val="bg1"/>
              </a:solidFill>
            </a:endParaRPr>
          </a:p>
        </p:txBody>
      </p:sp>
      <p:pic>
        <p:nvPicPr>
          <p:cNvPr id="39" name="Obrázek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02" y="43843"/>
            <a:ext cx="1585466" cy="1585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1" name="Obrázek 4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324" y="43843"/>
            <a:ext cx="1585466" cy="1585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3" name="Obrázek 4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6849" y="4242"/>
            <a:ext cx="1585466" cy="1585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7" name="Obrázek 4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38095" y="43843"/>
            <a:ext cx="1585466" cy="1585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8" name="Obrázek 4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076" y="58718"/>
            <a:ext cx="1585466" cy="1585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5" name="Obrázek 5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61" y="2793080"/>
            <a:ext cx="1585466" cy="1585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6" name="Obrázek 5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1324" y="2793080"/>
            <a:ext cx="1585466" cy="1585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9" name="Obrázek 5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67212" y="2707370"/>
            <a:ext cx="1585466" cy="1585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0" name="Obrázek 5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2808" y="2753950"/>
            <a:ext cx="1585466" cy="1585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2" name="Obrázek 7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1458" y="2741717"/>
            <a:ext cx="1585466" cy="158546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015084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cashreg.wav"/>
          </p:stSnd>
        </p:sndAc>
      </p:transition>
    </mc:Choice>
    <mc:Fallback xmlns="">
      <p:transition spd="slow">
        <p:fade/>
        <p:sndAc>
          <p:stSnd>
            <p:snd r:embed="rId4" name="cashreg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40" grpId="0" animBg="1"/>
      <p:bldP spid="44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7" grpId="0" animBg="1"/>
      <p:bldP spid="6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78358" y="812955"/>
            <a:ext cx="2520281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  </a:t>
            </a:r>
            <a:r>
              <a:rPr lang="cs-CZ" sz="3600" b="1" dirty="0" smtClean="0"/>
              <a:t>1 . 5 =</a:t>
            </a:r>
          </a:p>
          <a:p>
            <a:r>
              <a:rPr lang="cs-CZ" sz="3600" b="1" dirty="0" smtClean="0"/>
              <a:t>  2 . 5 =</a:t>
            </a:r>
          </a:p>
          <a:p>
            <a:r>
              <a:rPr lang="cs-CZ" sz="3600" b="1" dirty="0" smtClean="0"/>
              <a:t>  3 . 5 =</a:t>
            </a:r>
          </a:p>
          <a:p>
            <a:r>
              <a:rPr lang="cs-CZ" sz="3600" b="1" dirty="0" smtClean="0"/>
              <a:t>  4 . 5 =</a:t>
            </a:r>
          </a:p>
          <a:p>
            <a:r>
              <a:rPr lang="cs-CZ" sz="3600" b="1" dirty="0" smtClean="0"/>
              <a:t>  5 . 5 =</a:t>
            </a:r>
          </a:p>
          <a:p>
            <a:r>
              <a:rPr lang="cs-CZ" sz="3600" b="1" dirty="0" smtClean="0"/>
              <a:t>  6 . 5 =</a:t>
            </a:r>
          </a:p>
          <a:p>
            <a:r>
              <a:rPr lang="cs-CZ" sz="3600" b="1" dirty="0" smtClean="0"/>
              <a:t>  7 . 5 =</a:t>
            </a:r>
          </a:p>
          <a:p>
            <a:r>
              <a:rPr lang="cs-CZ" sz="3600" b="1" dirty="0" smtClean="0"/>
              <a:t>  8 . 5 =</a:t>
            </a:r>
          </a:p>
          <a:p>
            <a:r>
              <a:rPr lang="cs-CZ" sz="3600" b="1" dirty="0" smtClean="0"/>
              <a:t>  9 . 5 =</a:t>
            </a:r>
          </a:p>
          <a:p>
            <a:r>
              <a:rPr lang="cs-CZ" sz="3600" b="1" dirty="0" smtClean="0"/>
              <a:t>10 . 5 =</a:t>
            </a:r>
            <a:endParaRPr lang="cs-CZ" sz="36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450266" y="246397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Doplň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2987824" y="773996"/>
            <a:ext cx="61206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/>
              <a:t>5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2845798" y="1883374"/>
            <a:ext cx="10783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15</a:t>
            </a:r>
            <a:endParaRPr lang="cs-CZ" sz="36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35862" y="1346864"/>
            <a:ext cx="9830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10</a:t>
            </a:r>
            <a:endParaRPr lang="cs-CZ" sz="3600" b="1" dirty="0"/>
          </a:p>
        </p:txBody>
      </p:sp>
      <p:sp>
        <p:nvSpPr>
          <p:cNvPr id="7" name="TextovéPole 6"/>
          <p:cNvSpPr txBox="1"/>
          <p:nvPr/>
        </p:nvSpPr>
        <p:spPr>
          <a:xfrm>
            <a:off x="2815848" y="2973629"/>
            <a:ext cx="78721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25</a:t>
            </a:r>
            <a:endParaRPr lang="cs-CZ" sz="36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2820115" y="2480905"/>
            <a:ext cx="127107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20</a:t>
            </a:r>
            <a:endParaRPr lang="cs-CZ" sz="36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2820115" y="3485928"/>
            <a:ext cx="9312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30</a:t>
            </a:r>
            <a:endParaRPr lang="cs-CZ" sz="36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2851040" y="4653134"/>
            <a:ext cx="86938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40</a:t>
            </a:r>
            <a:endParaRPr lang="cs-CZ" sz="36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852360" y="4077072"/>
            <a:ext cx="804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35</a:t>
            </a:r>
            <a:endParaRPr lang="cs-CZ" sz="36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2835862" y="5163650"/>
            <a:ext cx="8099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45</a:t>
            </a:r>
            <a:endParaRPr lang="cs-CZ" sz="36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2852360" y="5733255"/>
            <a:ext cx="9385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/>
              <a:t>50</a:t>
            </a:r>
            <a:endParaRPr lang="cs-CZ" sz="3600" b="1" dirty="0"/>
          </a:p>
        </p:txBody>
      </p:sp>
      <p:pic>
        <p:nvPicPr>
          <p:cNvPr id="1028" name="Picture 4" descr="C:\Users\OEM\AppData\Local\Microsoft\Windows\Temporary Internet Files\Content.IE5\B4A6B7Q4\MC900437581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3015" y="4780109"/>
            <a:ext cx="1626517" cy="1640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2958" y="420619"/>
            <a:ext cx="1239861" cy="12398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3" y="2804070"/>
            <a:ext cx="1239861" cy="12398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8622" y="2837211"/>
            <a:ext cx="1239861" cy="12398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3923789"/>
            <a:ext cx="1239861" cy="12398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8483" y="2774627"/>
            <a:ext cx="1239861" cy="12398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25141" y="1564209"/>
            <a:ext cx="1239861" cy="12398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8707" y="1534766"/>
            <a:ext cx="1239861" cy="12398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404664"/>
            <a:ext cx="1239861" cy="12398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24427" y="4014488"/>
            <a:ext cx="1239861" cy="12398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477230"/>
            <a:ext cx="1239861" cy="123986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0264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  <p:sndAc>
          <p:stSnd>
            <p:snd r:embed="rId2" name="voltage.wav"/>
          </p:stSnd>
        </p:sndAc>
      </p:transition>
    </mc:Choice>
    <mc:Fallback xmlns="">
      <p:transition spd="slow">
        <p:fade/>
        <p:sndAc>
          <p:stSnd>
            <p:snd r:embed="rId5" name="voltag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000"/>
                            </p:stCondLst>
                            <p:childTnLst>
                              <p:par>
                                <p:cTn id="8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8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Použité zdroje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4294967295"/>
          </p:nvPr>
        </p:nvSpPr>
        <p:spPr>
          <a:xfrm>
            <a:off x="1115616" y="1268760"/>
            <a:ext cx="6400800" cy="3474720"/>
          </a:xfrm>
          <a:prstGeom prst="rect">
            <a:avLst/>
          </a:prstGeom>
        </p:spPr>
        <p:txBody>
          <a:bodyPr/>
          <a:lstStyle/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Galerie </a:t>
            </a:r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Office</a:t>
            </a:r>
          </a:p>
          <a:p>
            <a:r>
              <a:rPr lang="cs-CZ" dirty="0" smtClean="0">
                <a:solidFill>
                  <a:schemeClr val="accent1">
                    <a:lumMod val="75000"/>
                  </a:schemeClr>
                </a:solidFill>
              </a:rPr>
              <a:t>Vlastní zdroje</a:t>
            </a:r>
            <a:endParaRPr lang="cs-CZ" dirty="0">
              <a:solidFill>
                <a:schemeClr val="accent1">
                  <a:lumMod val="75000"/>
                </a:schemeClr>
              </a:solidFill>
            </a:endParaRP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84170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Mountain">
      <a:dk1>
        <a:srgbClr val="000000"/>
      </a:dk1>
      <a:lt1>
        <a:srgbClr val="FFFFFF"/>
      </a:lt1>
      <a:dk2>
        <a:srgbClr val="0536B3"/>
      </a:dk2>
      <a:lt2>
        <a:srgbClr val="7CB7F8"/>
      </a:lt2>
      <a:accent1>
        <a:srgbClr val="3F9EE4"/>
      </a:accent1>
      <a:accent2>
        <a:srgbClr val="77B559"/>
      </a:accent2>
      <a:accent3>
        <a:srgbClr val="E4A81B"/>
      </a:accent3>
      <a:accent4>
        <a:srgbClr val="108BB4"/>
      </a:accent4>
      <a:accent5>
        <a:srgbClr val="DA7328"/>
      </a:accent5>
      <a:accent6>
        <a:srgbClr val="AE589F"/>
      </a:accent6>
      <a:hlink>
        <a:srgbClr val="460245"/>
      </a:hlink>
      <a:folHlink>
        <a:srgbClr val="AC17D6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334</TotalTime>
  <Words>200</Words>
  <Application>Microsoft Office PowerPoint</Application>
  <PresentationFormat>Předvádění na obrazovce (4:3)</PresentationFormat>
  <Paragraphs>125</Paragraphs>
  <Slides>13</Slides>
  <Notes>0</Notes>
  <HiddenSlides>1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Motiv systému Office</vt:lpstr>
      <vt:lpstr>Prezentace aplikace PowerPoint</vt:lpstr>
      <vt:lpstr>Násobení 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Použité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OEM</dc:creator>
  <cp:lastModifiedBy>OEM</cp:lastModifiedBy>
  <cp:revision>45</cp:revision>
  <dcterms:created xsi:type="dcterms:W3CDTF">2011-04-19T13:34:49Z</dcterms:created>
  <dcterms:modified xsi:type="dcterms:W3CDTF">2012-07-30T10:06:05Z</dcterms:modified>
</cp:coreProperties>
</file>