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0" r:id="rId3"/>
    <p:sldId id="258" r:id="rId4"/>
    <p:sldId id="257" r:id="rId5"/>
    <p:sldId id="259" r:id="rId6"/>
    <p:sldId id="26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5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01013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434615"/>
            <a:ext cx="3456384" cy="3181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598716"/>
              </p:ext>
            </p:extLst>
          </p:nvPr>
        </p:nvGraphicFramePr>
        <p:xfrm>
          <a:off x="539552" y="4797152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Matematika 2. ročník -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n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ásobení a dělení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VY_32_INOVACE_16_ Procvičování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násobení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PaedDr. Zdeňka Kofroňová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679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/>
          <a:lstStyle/>
          <a:p>
            <a:r>
              <a:rPr lang="cs-CZ" dirty="0" smtClean="0"/>
              <a:t>PROCVIČOVÁNÍ NÁSOBENÍ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9552" y="5373216"/>
            <a:ext cx="6400800" cy="769640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PaedDr. Zdeňka Kofroňová, 2. ZŠ Dobříš</a:t>
            </a:r>
            <a:endParaRPr lang="cs-CZ" dirty="0"/>
          </a:p>
        </p:txBody>
      </p:sp>
      <p:sp>
        <p:nvSpPr>
          <p:cNvPr id="5" name="Obláček 4"/>
          <p:cNvSpPr/>
          <p:nvPr/>
        </p:nvSpPr>
        <p:spPr>
          <a:xfrm>
            <a:off x="1403648" y="2225824"/>
            <a:ext cx="1584176" cy="100811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2 </a:t>
            </a:r>
            <a:endParaRPr lang="cs-CZ" sz="4800" dirty="0"/>
          </a:p>
        </p:txBody>
      </p:sp>
      <p:sp>
        <p:nvSpPr>
          <p:cNvPr id="6" name="Obláček 5"/>
          <p:cNvSpPr/>
          <p:nvPr/>
        </p:nvSpPr>
        <p:spPr>
          <a:xfrm>
            <a:off x="6156176" y="2924944"/>
            <a:ext cx="1584176" cy="100811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5 </a:t>
            </a:r>
            <a:endParaRPr lang="cs-CZ" sz="4800" dirty="0"/>
          </a:p>
        </p:txBody>
      </p:sp>
      <p:sp>
        <p:nvSpPr>
          <p:cNvPr id="7" name="Obláček 6"/>
          <p:cNvSpPr/>
          <p:nvPr/>
        </p:nvSpPr>
        <p:spPr>
          <a:xfrm>
            <a:off x="4067944" y="2193167"/>
            <a:ext cx="1584176" cy="100811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/>
              <a:t>3</a:t>
            </a:r>
            <a:r>
              <a:rPr lang="cs-CZ" sz="4800" dirty="0" smtClean="0"/>
              <a:t> </a:t>
            </a:r>
            <a:endParaRPr lang="cs-CZ" sz="4800" dirty="0"/>
          </a:p>
        </p:txBody>
      </p:sp>
      <p:sp>
        <p:nvSpPr>
          <p:cNvPr id="8" name="Obláček 7"/>
          <p:cNvSpPr/>
          <p:nvPr/>
        </p:nvSpPr>
        <p:spPr>
          <a:xfrm>
            <a:off x="2699792" y="3233936"/>
            <a:ext cx="1584176" cy="100811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4 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4976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3674"/>
          </a:xfrm>
        </p:spPr>
        <p:txBody>
          <a:bodyPr/>
          <a:lstStyle/>
          <a:p>
            <a:r>
              <a:rPr lang="cs-CZ" dirty="0"/>
              <a:t>Který součin je správný ?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245361" y="2117034"/>
            <a:ext cx="9010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20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67744" y="3803982"/>
            <a:ext cx="720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4</a:t>
            </a:r>
            <a:endParaRPr lang="cs-CZ" sz="4800" dirty="0"/>
          </a:p>
        </p:txBody>
      </p:sp>
      <p:sp>
        <p:nvSpPr>
          <p:cNvPr id="6" name="Obláček 5"/>
          <p:cNvSpPr/>
          <p:nvPr/>
        </p:nvSpPr>
        <p:spPr>
          <a:xfrm>
            <a:off x="1583837" y="2963853"/>
            <a:ext cx="2160240" cy="100811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2 . 2</a:t>
            </a:r>
            <a:endParaRPr lang="cs-CZ" sz="5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15816" y="3680775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8</a:t>
            </a:r>
            <a:endParaRPr lang="cs-CZ" sz="4800" dirty="0"/>
          </a:p>
        </p:txBody>
      </p:sp>
      <p:sp>
        <p:nvSpPr>
          <p:cNvPr id="8" name="Obláček 7"/>
          <p:cNvSpPr/>
          <p:nvPr/>
        </p:nvSpPr>
        <p:spPr>
          <a:xfrm>
            <a:off x="4008377" y="1138312"/>
            <a:ext cx="2304256" cy="93610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5 . 2</a:t>
            </a:r>
            <a:endParaRPr lang="cs-CZ" sz="4800" dirty="0"/>
          </a:p>
        </p:txBody>
      </p:sp>
      <p:sp>
        <p:nvSpPr>
          <p:cNvPr id="11" name="Obláček 10"/>
          <p:cNvSpPr/>
          <p:nvPr/>
        </p:nvSpPr>
        <p:spPr>
          <a:xfrm>
            <a:off x="467544" y="1143181"/>
            <a:ext cx="2232248" cy="1187261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3 . 2</a:t>
            </a:r>
            <a:endParaRPr lang="cs-CZ" sz="4800" dirty="0"/>
          </a:p>
        </p:txBody>
      </p:sp>
      <p:sp>
        <p:nvSpPr>
          <p:cNvPr id="12" name="Obláček 11"/>
          <p:cNvSpPr/>
          <p:nvPr/>
        </p:nvSpPr>
        <p:spPr>
          <a:xfrm>
            <a:off x="6876256" y="1412776"/>
            <a:ext cx="2016224" cy="1366411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7 . 2</a:t>
            </a:r>
            <a:endParaRPr lang="cs-CZ" sz="4800" dirty="0"/>
          </a:p>
        </p:txBody>
      </p:sp>
      <p:sp>
        <p:nvSpPr>
          <p:cNvPr id="13" name="Obláček 12"/>
          <p:cNvSpPr/>
          <p:nvPr/>
        </p:nvSpPr>
        <p:spPr>
          <a:xfrm>
            <a:off x="4932040" y="2996952"/>
            <a:ext cx="2232248" cy="115212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9 . 2</a:t>
            </a:r>
            <a:endParaRPr lang="cs-CZ" sz="4800" dirty="0"/>
          </a:p>
        </p:txBody>
      </p:sp>
      <p:sp>
        <p:nvSpPr>
          <p:cNvPr id="14" name="Obláček 13"/>
          <p:cNvSpPr/>
          <p:nvPr/>
        </p:nvSpPr>
        <p:spPr>
          <a:xfrm>
            <a:off x="1043608" y="4797152"/>
            <a:ext cx="2448272" cy="108012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6 . 2</a:t>
            </a:r>
            <a:endParaRPr lang="cs-CZ" sz="4800" dirty="0"/>
          </a:p>
        </p:txBody>
      </p:sp>
      <p:sp>
        <p:nvSpPr>
          <p:cNvPr id="15" name="Obláček 14"/>
          <p:cNvSpPr/>
          <p:nvPr/>
        </p:nvSpPr>
        <p:spPr>
          <a:xfrm>
            <a:off x="4211960" y="4797152"/>
            <a:ext cx="2088232" cy="136815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8 . 2</a:t>
            </a:r>
            <a:endParaRPr lang="cs-CZ" sz="4800" dirty="0"/>
          </a:p>
        </p:txBody>
      </p:sp>
      <p:sp>
        <p:nvSpPr>
          <p:cNvPr id="16" name="Obláček 15"/>
          <p:cNvSpPr/>
          <p:nvPr/>
        </p:nvSpPr>
        <p:spPr>
          <a:xfrm>
            <a:off x="6876256" y="4334896"/>
            <a:ext cx="2016224" cy="154237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4 . 2</a:t>
            </a:r>
            <a:endParaRPr lang="cs-CZ" sz="4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95536" y="2204864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14</a:t>
            </a:r>
            <a:endParaRPr lang="cs-CZ" sz="4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763688" y="2135373"/>
            <a:ext cx="1008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6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256076" y="1954114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10</a:t>
            </a:r>
            <a:endParaRPr lang="cs-CZ" sz="4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398467" y="2729501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21</a:t>
            </a:r>
            <a:endParaRPr lang="cs-CZ" sz="4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8100392" y="2431453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14</a:t>
            </a:r>
            <a:endParaRPr lang="cs-CZ" sz="4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805012" y="3919395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16</a:t>
            </a:r>
            <a:endParaRPr lang="cs-CZ" sz="4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718792" y="5749805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22</a:t>
            </a:r>
            <a:endParaRPr lang="cs-CZ" sz="4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048164" y="3919396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18</a:t>
            </a:r>
            <a:endParaRPr lang="cs-CZ" sz="4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958426" y="5877272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24</a:t>
            </a:r>
            <a:endParaRPr lang="cs-CZ" sz="4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537774" y="5589240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12</a:t>
            </a:r>
            <a:endParaRPr lang="cs-CZ" sz="4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250090" y="5749804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 </a:t>
            </a:r>
            <a:r>
              <a:rPr lang="cs-CZ" sz="4800" dirty="0" smtClean="0"/>
              <a:t> 8</a:t>
            </a:r>
            <a:endParaRPr lang="cs-CZ" sz="4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835673" y="5749802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16</a:t>
            </a:r>
            <a:endParaRPr lang="cs-CZ" sz="4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8100392" y="5508174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12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98804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7" grpId="0"/>
      <p:bldP spid="20" grpId="0"/>
      <p:bldP spid="22" grpId="0"/>
      <p:bldP spid="23" grpId="0"/>
      <p:bldP spid="25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3674"/>
          </a:xfrm>
        </p:spPr>
        <p:txBody>
          <a:bodyPr/>
          <a:lstStyle/>
          <a:p>
            <a:r>
              <a:rPr lang="cs-CZ" dirty="0"/>
              <a:t>Který součin je správný ?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245361" y="2117034"/>
            <a:ext cx="9010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18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3680774"/>
            <a:ext cx="1008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24</a:t>
            </a:r>
            <a:endParaRPr lang="cs-CZ" sz="4800" dirty="0"/>
          </a:p>
        </p:txBody>
      </p:sp>
      <p:sp>
        <p:nvSpPr>
          <p:cNvPr id="6" name="Obláček 5"/>
          <p:cNvSpPr/>
          <p:nvPr/>
        </p:nvSpPr>
        <p:spPr>
          <a:xfrm>
            <a:off x="1583837" y="2963853"/>
            <a:ext cx="2160240" cy="100811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7</a:t>
            </a:r>
            <a:r>
              <a:rPr lang="cs-CZ" sz="5400" dirty="0" smtClean="0"/>
              <a:t> . 3</a:t>
            </a:r>
            <a:endParaRPr lang="cs-CZ" sz="5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79981" y="3680775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21</a:t>
            </a:r>
            <a:endParaRPr lang="cs-CZ" sz="4800" dirty="0"/>
          </a:p>
        </p:txBody>
      </p:sp>
      <p:sp>
        <p:nvSpPr>
          <p:cNvPr id="8" name="Obláček 7"/>
          <p:cNvSpPr/>
          <p:nvPr/>
        </p:nvSpPr>
        <p:spPr>
          <a:xfrm>
            <a:off x="4008377" y="1138312"/>
            <a:ext cx="2304256" cy="93610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/>
              <a:t>6</a:t>
            </a:r>
            <a:r>
              <a:rPr lang="cs-CZ" sz="4800" dirty="0" smtClean="0"/>
              <a:t> . 3</a:t>
            </a:r>
            <a:endParaRPr lang="cs-CZ" sz="4800" dirty="0"/>
          </a:p>
        </p:txBody>
      </p:sp>
      <p:sp>
        <p:nvSpPr>
          <p:cNvPr id="11" name="Obláček 10"/>
          <p:cNvSpPr/>
          <p:nvPr/>
        </p:nvSpPr>
        <p:spPr>
          <a:xfrm>
            <a:off x="467544" y="1143181"/>
            <a:ext cx="2232248" cy="1187261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3 . 3</a:t>
            </a:r>
            <a:endParaRPr lang="cs-CZ" sz="4800" dirty="0"/>
          </a:p>
        </p:txBody>
      </p:sp>
      <p:sp>
        <p:nvSpPr>
          <p:cNvPr id="12" name="Obláček 11"/>
          <p:cNvSpPr/>
          <p:nvPr/>
        </p:nvSpPr>
        <p:spPr>
          <a:xfrm>
            <a:off x="6876256" y="1412776"/>
            <a:ext cx="2016224" cy="1366411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/>
              <a:t>9</a:t>
            </a:r>
            <a:r>
              <a:rPr lang="cs-CZ" sz="4800" dirty="0" smtClean="0"/>
              <a:t> . 3</a:t>
            </a:r>
            <a:endParaRPr lang="cs-CZ" sz="4800" dirty="0"/>
          </a:p>
        </p:txBody>
      </p:sp>
      <p:sp>
        <p:nvSpPr>
          <p:cNvPr id="13" name="Obláček 12"/>
          <p:cNvSpPr/>
          <p:nvPr/>
        </p:nvSpPr>
        <p:spPr>
          <a:xfrm>
            <a:off x="4932040" y="2996952"/>
            <a:ext cx="2232248" cy="115212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/>
              <a:t>2</a:t>
            </a:r>
            <a:r>
              <a:rPr lang="cs-CZ" sz="4800" dirty="0" smtClean="0"/>
              <a:t> . 3</a:t>
            </a:r>
            <a:endParaRPr lang="cs-CZ" sz="4800" dirty="0"/>
          </a:p>
        </p:txBody>
      </p:sp>
      <p:sp>
        <p:nvSpPr>
          <p:cNvPr id="14" name="Obláček 13"/>
          <p:cNvSpPr/>
          <p:nvPr/>
        </p:nvSpPr>
        <p:spPr>
          <a:xfrm>
            <a:off x="1043608" y="4797152"/>
            <a:ext cx="2448272" cy="108012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/>
              <a:t>4</a:t>
            </a:r>
            <a:r>
              <a:rPr lang="cs-CZ" sz="4800" dirty="0" smtClean="0"/>
              <a:t> . 3</a:t>
            </a:r>
            <a:endParaRPr lang="cs-CZ" sz="4800" dirty="0"/>
          </a:p>
        </p:txBody>
      </p:sp>
      <p:sp>
        <p:nvSpPr>
          <p:cNvPr id="15" name="Obláček 14"/>
          <p:cNvSpPr/>
          <p:nvPr/>
        </p:nvSpPr>
        <p:spPr>
          <a:xfrm>
            <a:off x="4211960" y="4797152"/>
            <a:ext cx="2088232" cy="136815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8 . 3</a:t>
            </a:r>
            <a:endParaRPr lang="cs-CZ" sz="4800" dirty="0"/>
          </a:p>
        </p:txBody>
      </p:sp>
      <p:sp>
        <p:nvSpPr>
          <p:cNvPr id="16" name="Obláček 15"/>
          <p:cNvSpPr/>
          <p:nvPr/>
        </p:nvSpPr>
        <p:spPr>
          <a:xfrm>
            <a:off x="6876256" y="4334896"/>
            <a:ext cx="2016224" cy="154237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/>
              <a:t>5</a:t>
            </a:r>
            <a:r>
              <a:rPr lang="cs-CZ" sz="4800" dirty="0" smtClean="0"/>
              <a:t> . 3</a:t>
            </a:r>
            <a:endParaRPr lang="cs-CZ" sz="4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73087" y="2197917"/>
            <a:ext cx="7305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9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1763688" y="2135373"/>
            <a:ext cx="1008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12</a:t>
            </a:r>
            <a:endParaRPr lang="cs-CZ" sz="4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256076" y="1954114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16</a:t>
            </a:r>
            <a:endParaRPr lang="cs-CZ" sz="4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398467" y="2729501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27</a:t>
            </a:r>
            <a:endParaRPr lang="cs-CZ" sz="4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8164558" y="2518271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24</a:t>
            </a:r>
            <a:endParaRPr lang="cs-CZ" sz="4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805012" y="3919395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  6</a:t>
            </a:r>
            <a:endParaRPr lang="cs-CZ" sz="4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718792" y="5749805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12</a:t>
            </a:r>
            <a:endParaRPr lang="cs-CZ" sz="4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156176" y="3888361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9</a:t>
            </a:r>
            <a:endParaRPr lang="cs-CZ" sz="4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958426" y="5923672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24</a:t>
            </a:r>
            <a:endParaRPr lang="cs-CZ" sz="4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591780" y="5583223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14</a:t>
            </a:r>
            <a:endParaRPr lang="cs-CZ" sz="4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250090" y="5749804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 </a:t>
            </a:r>
            <a:r>
              <a:rPr lang="cs-CZ" sz="4800" dirty="0" smtClean="0"/>
              <a:t> 9</a:t>
            </a:r>
            <a:endParaRPr lang="cs-CZ" sz="4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850142" y="5749800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27</a:t>
            </a:r>
            <a:endParaRPr lang="cs-CZ" sz="4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8100392" y="5508174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15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86658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8" grpId="0"/>
      <p:bldP spid="19" grpId="0"/>
      <p:bldP spid="21" grpId="0"/>
      <p:bldP spid="24" grpId="0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3674"/>
          </a:xfrm>
        </p:spPr>
        <p:txBody>
          <a:bodyPr/>
          <a:lstStyle/>
          <a:p>
            <a:r>
              <a:rPr lang="cs-CZ" dirty="0"/>
              <a:t>Který součin je správný ?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245361" y="2117034"/>
            <a:ext cx="9010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20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67744" y="3803982"/>
            <a:ext cx="720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4</a:t>
            </a:r>
            <a:endParaRPr lang="cs-CZ" sz="4800" dirty="0"/>
          </a:p>
        </p:txBody>
      </p:sp>
      <p:sp>
        <p:nvSpPr>
          <p:cNvPr id="6" name="Obláček 5"/>
          <p:cNvSpPr/>
          <p:nvPr/>
        </p:nvSpPr>
        <p:spPr>
          <a:xfrm>
            <a:off x="1583837" y="2963853"/>
            <a:ext cx="2160240" cy="100811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2 . 4</a:t>
            </a:r>
            <a:endParaRPr lang="cs-CZ" sz="5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15816" y="3680775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8</a:t>
            </a:r>
            <a:endParaRPr lang="cs-CZ" sz="4800" dirty="0"/>
          </a:p>
        </p:txBody>
      </p:sp>
      <p:sp>
        <p:nvSpPr>
          <p:cNvPr id="8" name="Obláček 7"/>
          <p:cNvSpPr/>
          <p:nvPr/>
        </p:nvSpPr>
        <p:spPr>
          <a:xfrm>
            <a:off x="4008377" y="1138312"/>
            <a:ext cx="2304256" cy="93610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5 . 4</a:t>
            </a:r>
            <a:endParaRPr lang="cs-CZ" sz="4800" dirty="0"/>
          </a:p>
        </p:txBody>
      </p:sp>
      <p:sp>
        <p:nvSpPr>
          <p:cNvPr id="11" name="Obláček 10"/>
          <p:cNvSpPr/>
          <p:nvPr/>
        </p:nvSpPr>
        <p:spPr>
          <a:xfrm>
            <a:off x="467544" y="1143181"/>
            <a:ext cx="2232248" cy="1187261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3 . 4</a:t>
            </a:r>
            <a:endParaRPr lang="cs-CZ" sz="4800" dirty="0"/>
          </a:p>
        </p:txBody>
      </p:sp>
      <p:sp>
        <p:nvSpPr>
          <p:cNvPr id="12" name="Obláček 11"/>
          <p:cNvSpPr/>
          <p:nvPr/>
        </p:nvSpPr>
        <p:spPr>
          <a:xfrm>
            <a:off x="6876256" y="1412776"/>
            <a:ext cx="2016224" cy="1366411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7 . 4</a:t>
            </a:r>
            <a:endParaRPr lang="cs-CZ" sz="4800" dirty="0"/>
          </a:p>
        </p:txBody>
      </p:sp>
      <p:sp>
        <p:nvSpPr>
          <p:cNvPr id="13" name="Obláček 12"/>
          <p:cNvSpPr/>
          <p:nvPr/>
        </p:nvSpPr>
        <p:spPr>
          <a:xfrm>
            <a:off x="4932040" y="2996952"/>
            <a:ext cx="2232248" cy="115212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9 . 4</a:t>
            </a:r>
            <a:endParaRPr lang="cs-CZ" sz="4800" dirty="0"/>
          </a:p>
        </p:txBody>
      </p:sp>
      <p:sp>
        <p:nvSpPr>
          <p:cNvPr id="14" name="Obláček 13"/>
          <p:cNvSpPr/>
          <p:nvPr/>
        </p:nvSpPr>
        <p:spPr>
          <a:xfrm>
            <a:off x="1043608" y="4797152"/>
            <a:ext cx="2448272" cy="108012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6 . 4</a:t>
            </a:r>
            <a:endParaRPr lang="cs-CZ" sz="4800" dirty="0"/>
          </a:p>
        </p:txBody>
      </p:sp>
      <p:sp>
        <p:nvSpPr>
          <p:cNvPr id="15" name="Obláček 14"/>
          <p:cNvSpPr/>
          <p:nvPr/>
        </p:nvSpPr>
        <p:spPr>
          <a:xfrm>
            <a:off x="4211960" y="4797152"/>
            <a:ext cx="2088232" cy="136815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8 . 4</a:t>
            </a:r>
            <a:endParaRPr lang="cs-CZ" sz="4800" dirty="0"/>
          </a:p>
        </p:txBody>
      </p:sp>
      <p:sp>
        <p:nvSpPr>
          <p:cNvPr id="16" name="Obláček 15"/>
          <p:cNvSpPr/>
          <p:nvPr/>
        </p:nvSpPr>
        <p:spPr>
          <a:xfrm>
            <a:off x="6876256" y="4334896"/>
            <a:ext cx="2016224" cy="154237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4 . 4</a:t>
            </a:r>
            <a:endParaRPr lang="cs-CZ" sz="4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95536" y="2204864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14</a:t>
            </a:r>
            <a:endParaRPr lang="cs-CZ" sz="4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763688" y="2135373"/>
            <a:ext cx="1008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12</a:t>
            </a:r>
            <a:endParaRPr lang="cs-CZ" sz="4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256076" y="1954114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16</a:t>
            </a:r>
            <a:endParaRPr lang="cs-CZ" sz="4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398467" y="2729501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21</a:t>
            </a:r>
            <a:endParaRPr lang="cs-CZ" sz="4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8100392" y="2431453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28</a:t>
            </a:r>
            <a:endParaRPr lang="cs-CZ" sz="4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805012" y="3919395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3</a:t>
            </a:r>
            <a:r>
              <a:rPr lang="cs-CZ" sz="4800" dirty="0" smtClean="0"/>
              <a:t>6</a:t>
            </a:r>
            <a:endParaRPr lang="cs-CZ" sz="4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718792" y="5749805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28</a:t>
            </a:r>
            <a:endParaRPr lang="cs-CZ" sz="4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048164" y="3919396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32</a:t>
            </a:r>
            <a:endParaRPr lang="cs-CZ" sz="4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958426" y="5877272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36</a:t>
            </a:r>
            <a:endParaRPr lang="cs-CZ" sz="4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537774" y="5589240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24</a:t>
            </a:r>
            <a:endParaRPr lang="cs-CZ" sz="4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250090" y="5749804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 </a:t>
            </a:r>
            <a:r>
              <a:rPr lang="cs-CZ" sz="4800" dirty="0" smtClean="0"/>
              <a:t> 6</a:t>
            </a:r>
            <a:endParaRPr lang="cs-CZ" sz="4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835673" y="5749802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32</a:t>
            </a:r>
            <a:endParaRPr lang="cs-CZ" sz="4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8100392" y="5508174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16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12594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7" grpId="0"/>
      <p:bldP spid="19" grpId="0"/>
      <p:bldP spid="20" grpId="0"/>
      <p:bldP spid="23" grpId="0"/>
      <p:bldP spid="24" grpId="0"/>
      <p:bldP spid="25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3674"/>
          </a:xfrm>
        </p:spPr>
        <p:txBody>
          <a:bodyPr/>
          <a:lstStyle/>
          <a:p>
            <a:r>
              <a:rPr lang="cs-CZ" dirty="0"/>
              <a:t>Který součin je správný ?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245361" y="2117034"/>
            <a:ext cx="9010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30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3680774"/>
            <a:ext cx="1008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30</a:t>
            </a:r>
            <a:endParaRPr lang="cs-CZ" sz="4800" dirty="0"/>
          </a:p>
        </p:txBody>
      </p:sp>
      <p:sp>
        <p:nvSpPr>
          <p:cNvPr id="6" name="Obláček 5"/>
          <p:cNvSpPr/>
          <p:nvPr/>
        </p:nvSpPr>
        <p:spPr>
          <a:xfrm>
            <a:off x="1583837" y="2963853"/>
            <a:ext cx="2160240" cy="100811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7</a:t>
            </a:r>
            <a:r>
              <a:rPr lang="cs-CZ" sz="5400" dirty="0" smtClean="0"/>
              <a:t> . 5</a:t>
            </a:r>
            <a:endParaRPr lang="cs-CZ" sz="5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79981" y="3680775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35</a:t>
            </a:r>
            <a:endParaRPr lang="cs-CZ" sz="4800" dirty="0"/>
          </a:p>
        </p:txBody>
      </p:sp>
      <p:sp>
        <p:nvSpPr>
          <p:cNvPr id="8" name="Obláček 7"/>
          <p:cNvSpPr/>
          <p:nvPr/>
        </p:nvSpPr>
        <p:spPr>
          <a:xfrm>
            <a:off x="4008377" y="1138312"/>
            <a:ext cx="2304256" cy="93610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/>
              <a:t>6</a:t>
            </a:r>
            <a:r>
              <a:rPr lang="cs-CZ" sz="4800" dirty="0" smtClean="0"/>
              <a:t> . 5</a:t>
            </a:r>
            <a:endParaRPr lang="cs-CZ" sz="4800" dirty="0"/>
          </a:p>
        </p:txBody>
      </p:sp>
      <p:sp>
        <p:nvSpPr>
          <p:cNvPr id="11" name="Obláček 10"/>
          <p:cNvSpPr/>
          <p:nvPr/>
        </p:nvSpPr>
        <p:spPr>
          <a:xfrm>
            <a:off x="467544" y="1143181"/>
            <a:ext cx="2232248" cy="1187261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3 . 5</a:t>
            </a:r>
            <a:endParaRPr lang="cs-CZ" sz="4800" dirty="0"/>
          </a:p>
        </p:txBody>
      </p:sp>
      <p:sp>
        <p:nvSpPr>
          <p:cNvPr id="12" name="Obláček 11"/>
          <p:cNvSpPr/>
          <p:nvPr/>
        </p:nvSpPr>
        <p:spPr>
          <a:xfrm>
            <a:off x="6876256" y="1412776"/>
            <a:ext cx="2016224" cy="1366411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/>
              <a:t>9</a:t>
            </a:r>
            <a:r>
              <a:rPr lang="cs-CZ" sz="4800" dirty="0" smtClean="0"/>
              <a:t> . 5</a:t>
            </a:r>
            <a:endParaRPr lang="cs-CZ" sz="4800" dirty="0"/>
          </a:p>
        </p:txBody>
      </p:sp>
      <p:sp>
        <p:nvSpPr>
          <p:cNvPr id="13" name="Obláček 12"/>
          <p:cNvSpPr/>
          <p:nvPr/>
        </p:nvSpPr>
        <p:spPr>
          <a:xfrm>
            <a:off x="4932040" y="2996952"/>
            <a:ext cx="2232248" cy="115212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/>
              <a:t>2</a:t>
            </a:r>
            <a:r>
              <a:rPr lang="cs-CZ" sz="4800" dirty="0" smtClean="0"/>
              <a:t> . 5</a:t>
            </a:r>
            <a:endParaRPr lang="cs-CZ" sz="4800" dirty="0"/>
          </a:p>
        </p:txBody>
      </p:sp>
      <p:sp>
        <p:nvSpPr>
          <p:cNvPr id="14" name="Obláček 13"/>
          <p:cNvSpPr/>
          <p:nvPr/>
        </p:nvSpPr>
        <p:spPr>
          <a:xfrm>
            <a:off x="1043608" y="4797152"/>
            <a:ext cx="2448272" cy="108012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/>
              <a:t>4</a:t>
            </a:r>
            <a:r>
              <a:rPr lang="cs-CZ" sz="4800" dirty="0" smtClean="0"/>
              <a:t> . 5</a:t>
            </a:r>
            <a:endParaRPr lang="cs-CZ" sz="4800" dirty="0"/>
          </a:p>
        </p:txBody>
      </p:sp>
      <p:sp>
        <p:nvSpPr>
          <p:cNvPr id="15" name="Obláček 14"/>
          <p:cNvSpPr/>
          <p:nvPr/>
        </p:nvSpPr>
        <p:spPr>
          <a:xfrm>
            <a:off x="4211960" y="4797152"/>
            <a:ext cx="2088232" cy="136815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8 . 5</a:t>
            </a:r>
            <a:endParaRPr lang="cs-CZ" sz="4800" dirty="0"/>
          </a:p>
        </p:txBody>
      </p:sp>
      <p:sp>
        <p:nvSpPr>
          <p:cNvPr id="16" name="Obláček 15"/>
          <p:cNvSpPr/>
          <p:nvPr/>
        </p:nvSpPr>
        <p:spPr>
          <a:xfrm>
            <a:off x="6876256" y="4334896"/>
            <a:ext cx="2016224" cy="154237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/>
              <a:t>5</a:t>
            </a:r>
            <a:r>
              <a:rPr lang="cs-CZ" sz="4800" dirty="0" smtClean="0"/>
              <a:t> . 5</a:t>
            </a:r>
            <a:endParaRPr lang="cs-CZ" sz="4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67545" y="2197917"/>
            <a:ext cx="936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15</a:t>
            </a:r>
            <a:endParaRPr lang="cs-CZ" sz="4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763688" y="2135373"/>
            <a:ext cx="1008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12</a:t>
            </a:r>
            <a:endParaRPr lang="cs-CZ" sz="4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256076" y="1954114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35</a:t>
            </a:r>
            <a:endParaRPr lang="cs-CZ" sz="4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398467" y="2729501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45</a:t>
            </a:r>
            <a:endParaRPr lang="cs-CZ" sz="4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8164558" y="2518271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40</a:t>
            </a:r>
            <a:endParaRPr lang="cs-CZ" sz="4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427984" y="3919395"/>
            <a:ext cx="1277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  10</a:t>
            </a:r>
            <a:endParaRPr lang="cs-CZ" sz="4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718792" y="5749805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20</a:t>
            </a:r>
            <a:endParaRPr lang="cs-CZ" sz="4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156176" y="3888361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20</a:t>
            </a:r>
            <a:endParaRPr lang="cs-CZ" sz="4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958426" y="5923672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40</a:t>
            </a:r>
            <a:endParaRPr lang="cs-CZ" sz="4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591780" y="5583223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15</a:t>
            </a:r>
            <a:endParaRPr lang="cs-CZ" sz="4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876256" y="5749804"/>
            <a:ext cx="10939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 </a:t>
            </a:r>
            <a:r>
              <a:rPr lang="cs-CZ" sz="4800" dirty="0" smtClean="0"/>
              <a:t> 15</a:t>
            </a:r>
            <a:endParaRPr lang="cs-CZ" sz="4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850142" y="5749800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30</a:t>
            </a:r>
            <a:endParaRPr lang="cs-CZ" sz="4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8100392" y="5508174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25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2871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8" grpId="0"/>
      <p:bldP spid="19" grpId="0"/>
      <p:bldP spid="21" grpId="0"/>
      <p:bldP spid="24" grpId="0"/>
      <p:bldP spid="26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Galerie Office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1906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230</Words>
  <Application>Microsoft Office PowerPoint</Application>
  <PresentationFormat>Předvádění na obrazovce (4:3)</PresentationFormat>
  <Paragraphs>116</Paragraphs>
  <Slides>7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PROCVIČOVÁNÍ NÁSOBENÍ</vt:lpstr>
      <vt:lpstr>Který součin je správný ?</vt:lpstr>
      <vt:lpstr>Který součin je správný ?</vt:lpstr>
      <vt:lpstr>Který součin je správný ?</vt:lpstr>
      <vt:lpstr>Který součin je správný ?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OEM</dc:creator>
  <cp:lastModifiedBy>OEM</cp:lastModifiedBy>
  <cp:revision>12</cp:revision>
  <dcterms:created xsi:type="dcterms:W3CDTF">2011-05-07T19:32:38Z</dcterms:created>
  <dcterms:modified xsi:type="dcterms:W3CDTF">2011-09-11T20:28:45Z</dcterms:modified>
</cp:coreProperties>
</file>