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65" r:id="rId3"/>
    <p:sldId id="256" r:id="rId4"/>
    <p:sldId id="257" r:id="rId5"/>
    <p:sldId id="258" r:id="rId6"/>
    <p:sldId id="259" r:id="rId7"/>
    <p:sldId id="262" r:id="rId8"/>
    <p:sldId id="261" r:id="rId9"/>
    <p:sldId id="267" r:id="rId10"/>
    <p:sldId id="264" r:id="rId11"/>
    <p:sldId id="263" r:id="rId12"/>
    <p:sldId id="268" r:id="rId13"/>
    <p:sldId id="271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NUL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NUL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301013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1434615"/>
            <a:ext cx="3456384" cy="3181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9662055"/>
              </p:ext>
            </p:extLst>
          </p:nvPr>
        </p:nvGraphicFramePr>
        <p:xfrm>
          <a:off x="539552" y="4797152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2. ročník -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n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ásobení a dělení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VY_32_INOVACE_18_ Násobení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6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6798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148064" y="1748589"/>
            <a:ext cx="302433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0" dirty="0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339552" y="5373216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PaedDr. Zdeňka Kofroňová, 2. ZŠ Dobříš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764704"/>
            <a:ext cx="56886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Násobení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66691" flipH="1">
            <a:off x="948940" y="1940020"/>
            <a:ext cx="1962403" cy="236418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31129" flipH="1">
            <a:off x="2136926" y="2819053"/>
            <a:ext cx="2222789" cy="2470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5632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Obrázek 2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49841">
            <a:off x="6130379" y="385222"/>
            <a:ext cx="2911953" cy="2769565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73873">
            <a:off x="5320404" y="1071805"/>
            <a:ext cx="2596716" cy="2855506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1281130" y="5013176"/>
            <a:ext cx="144016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002060"/>
                </a:solidFill>
              </a:rPr>
              <a:t>2</a:t>
            </a:r>
            <a:endParaRPr lang="cs-CZ" sz="9600" b="1" dirty="0">
              <a:solidFill>
                <a:srgbClr val="00206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918485" y="5013176"/>
            <a:ext cx="144016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>
                <a:solidFill>
                  <a:srgbClr val="002060"/>
                </a:solidFill>
              </a:rPr>
              <a:t>6</a:t>
            </a:r>
          </a:p>
        </p:txBody>
      </p:sp>
      <p:sp>
        <p:nvSpPr>
          <p:cNvPr id="16" name="Ovál 15"/>
          <p:cNvSpPr/>
          <p:nvPr/>
        </p:nvSpPr>
        <p:spPr>
          <a:xfrm>
            <a:off x="3215814" y="5589240"/>
            <a:ext cx="348073" cy="3146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Je rovno 17"/>
          <p:cNvSpPr/>
          <p:nvPr/>
        </p:nvSpPr>
        <p:spPr>
          <a:xfrm>
            <a:off x="5596745" y="5301208"/>
            <a:ext cx="864096" cy="792088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692344" y="4986266"/>
            <a:ext cx="2128127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>
                <a:solidFill>
                  <a:srgbClr val="002060"/>
                </a:solidFill>
              </a:rPr>
              <a:t>12</a:t>
            </a:r>
            <a:endParaRPr lang="cs-CZ" sz="8800" b="1" dirty="0">
              <a:solidFill>
                <a:srgbClr val="00206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724564" y="3212976"/>
            <a:ext cx="2167916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>
                <a:solidFill>
                  <a:schemeClr val="bg1"/>
                </a:solidFill>
              </a:rPr>
              <a:t>12</a:t>
            </a:r>
            <a:endParaRPr lang="cs-CZ" sz="8800" b="1" dirty="0">
              <a:solidFill>
                <a:schemeClr val="bg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5660167" y="3501008"/>
            <a:ext cx="864096" cy="792088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946071" y="3239616"/>
            <a:ext cx="144016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1329779" y="3239616"/>
            <a:ext cx="144016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6" name="Plus 5"/>
          <p:cNvSpPr/>
          <p:nvPr/>
        </p:nvSpPr>
        <p:spPr>
          <a:xfrm flipH="1" flipV="1">
            <a:off x="2977799" y="3501008"/>
            <a:ext cx="869393" cy="90728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29159">
            <a:off x="318045" y="386688"/>
            <a:ext cx="2686993" cy="279895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9779" y="1170045"/>
            <a:ext cx="2588706" cy="2723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5195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7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Obrázek 19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5686" y="332656"/>
            <a:ext cx="2385758" cy="2485165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49841">
            <a:off x="6224145" y="259945"/>
            <a:ext cx="2658782" cy="2769565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73873" flipH="1">
            <a:off x="3556668" y="976749"/>
            <a:ext cx="2611455" cy="3188637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2427462" y="5033563"/>
            <a:ext cx="144016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rgbClr val="002060"/>
                </a:solidFill>
              </a:rPr>
              <a:t>3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582985" y="4986266"/>
            <a:ext cx="144016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>
                <a:solidFill>
                  <a:srgbClr val="002060"/>
                </a:solidFill>
              </a:rPr>
              <a:t>6</a:t>
            </a:r>
          </a:p>
        </p:txBody>
      </p:sp>
      <p:sp>
        <p:nvSpPr>
          <p:cNvPr id="16" name="Ovál 15"/>
          <p:cNvSpPr/>
          <p:nvPr/>
        </p:nvSpPr>
        <p:spPr>
          <a:xfrm>
            <a:off x="4005253" y="5599011"/>
            <a:ext cx="348073" cy="3146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Je rovno 17"/>
          <p:cNvSpPr/>
          <p:nvPr/>
        </p:nvSpPr>
        <p:spPr>
          <a:xfrm>
            <a:off x="6178422" y="5274298"/>
            <a:ext cx="864096" cy="792088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092280" y="4986266"/>
            <a:ext cx="1728191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>
                <a:solidFill>
                  <a:srgbClr val="002060"/>
                </a:solidFill>
              </a:rPr>
              <a:t>18</a:t>
            </a:r>
            <a:endParaRPr lang="cs-CZ" sz="8800" b="1" dirty="0">
              <a:solidFill>
                <a:srgbClr val="00206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092280" y="3212976"/>
            <a:ext cx="180020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>
                <a:solidFill>
                  <a:schemeClr val="bg1"/>
                </a:solidFill>
              </a:rPr>
              <a:t>18</a:t>
            </a:r>
            <a:endParaRPr lang="cs-CZ" sz="8800" b="1" dirty="0">
              <a:solidFill>
                <a:schemeClr val="bg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6207968" y="3501008"/>
            <a:ext cx="864096" cy="792088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788023" y="3235289"/>
            <a:ext cx="1290701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2661927" y="3266247"/>
            <a:ext cx="1205695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6" name="Plus 5"/>
          <p:cNvSpPr/>
          <p:nvPr/>
        </p:nvSpPr>
        <p:spPr>
          <a:xfrm flipH="1" flipV="1">
            <a:off x="3918630" y="3477326"/>
            <a:ext cx="869393" cy="90728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29159">
            <a:off x="288840" y="274893"/>
            <a:ext cx="2686993" cy="279895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86376" y="1276465"/>
            <a:ext cx="2657431" cy="2678185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434689" y="900585"/>
            <a:ext cx="2457790" cy="2729606"/>
          </a:xfrm>
          <a:prstGeom prst="rect">
            <a:avLst/>
          </a:prstGeom>
        </p:spPr>
      </p:pic>
      <p:sp>
        <p:nvSpPr>
          <p:cNvPr id="23" name="Obdélník 22"/>
          <p:cNvSpPr/>
          <p:nvPr/>
        </p:nvSpPr>
        <p:spPr>
          <a:xfrm>
            <a:off x="283583" y="3270574"/>
            <a:ext cx="1264081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27" name="Plus 26"/>
          <p:cNvSpPr/>
          <p:nvPr/>
        </p:nvSpPr>
        <p:spPr>
          <a:xfrm flipH="1" flipV="1">
            <a:off x="1725458" y="3629726"/>
            <a:ext cx="869393" cy="90728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6220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7" grpId="0" animBg="1"/>
      <p:bldP spid="19" grpId="0" animBg="1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3703871" y="5247215"/>
            <a:ext cx="113063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002060"/>
                </a:solidFill>
              </a:rPr>
              <a:t>4</a:t>
            </a:r>
            <a:endParaRPr lang="cs-CZ" sz="9600" b="1" dirty="0">
              <a:solidFill>
                <a:srgbClr val="00206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588527" y="5219810"/>
            <a:ext cx="1085563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rgbClr val="002060"/>
                </a:solidFill>
              </a:rPr>
              <a:t>6</a:t>
            </a:r>
          </a:p>
        </p:txBody>
      </p:sp>
      <p:sp>
        <p:nvSpPr>
          <p:cNvPr id="16" name="Ovál 15"/>
          <p:cNvSpPr/>
          <p:nvPr/>
        </p:nvSpPr>
        <p:spPr>
          <a:xfrm>
            <a:off x="5009641" y="5756355"/>
            <a:ext cx="348073" cy="3146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Je rovno 17"/>
          <p:cNvSpPr/>
          <p:nvPr/>
        </p:nvSpPr>
        <p:spPr>
          <a:xfrm>
            <a:off x="6732323" y="5350519"/>
            <a:ext cx="864096" cy="792088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596418" y="5229602"/>
            <a:ext cx="1440077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24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598312" y="3333590"/>
            <a:ext cx="1545688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bg1"/>
                </a:solidFill>
              </a:rPr>
              <a:t>24</a:t>
            </a:r>
            <a:endParaRPr lang="cs-CZ" sz="8000" b="1" dirty="0">
              <a:solidFill>
                <a:schemeClr val="bg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6734216" y="3612081"/>
            <a:ext cx="864096" cy="792088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773577" y="3308566"/>
            <a:ext cx="1026374" cy="13991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307954" y="3339533"/>
            <a:ext cx="973176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6" name="Plus 5"/>
          <p:cNvSpPr/>
          <p:nvPr/>
        </p:nvSpPr>
        <p:spPr>
          <a:xfrm flipH="1" flipV="1">
            <a:off x="3006123" y="3564024"/>
            <a:ext cx="767454" cy="90728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055040" y="3375277"/>
            <a:ext cx="944669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25" name="Plus 24"/>
          <p:cNvSpPr/>
          <p:nvPr/>
        </p:nvSpPr>
        <p:spPr>
          <a:xfrm flipH="1" flipV="1">
            <a:off x="1291598" y="3519408"/>
            <a:ext cx="735653" cy="90728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lus 28"/>
          <p:cNvSpPr/>
          <p:nvPr/>
        </p:nvSpPr>
        <p:spPr>
          <a:xfrm flipH="1" flipV="1">
            <a:off x="4799951" y="3519408"/>
            <a:ext cx="767454" cy="90728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686397" y="3339533"/>
            <a:ext cx="1047819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6</a:t>
            </a:r>
          </a:p>
        </p:txBody>
      </p:sp>
      <p:pic>
        <p:nvPicPr>
          <p:cNvPr id="37" name="Obrázek 36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29159">
            <a:off x="7142189" y="146330"/>
            <a:ext cx="2003503" cy="2798951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52076" flipH="1">
            <a:off x="6806639" y="1100697"/>
            <a:ext cx="2058206" cy="2798951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20167" y="167324"/>
            <a:ext cx="1920742" cy="2798951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29159">
            <a:off x="4732560" y="1205990"/>
            <a:ext cx="2087303" cy="2798951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91689">
            <a:off x="2628243" y="153456"/>
            <a:ext cx="1919664" cy="2798951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29159" flipH="1">
            <a:off x="2667407" y="1121437"/>
            <a:ext cx="1914392" cy="2798951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29159" flipH="1">
            <a:off x="344276" y="167325"/>
            <a:ext cx="1727515" cy="2798951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29159">
            <a:off x="364979" y="1138890"/>
            <a:ext cx="2069645" cy="2798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9707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7" grpId="0" animBg="1"/>
      <p:bldP spid="19" grpId="0" animBg="1"/>
      <p:bldP spid="24" grpId="0" animBg="1"/>
      <p:bldP spid="3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4563295" y="5257443"/>
            <a:ext cx="870160" cy="13140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rgbClr val="002060"/>
                </a:solidFill>
              </a:rPr>
              <a:t>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068441" y="5203343"/>
            <a:ext cx="807815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rgbClr val="002060"/>
                </a:solidFill>
              </a:rPr>
              <a:t>6</a:t>
            </a:r>
          </a:p>
        </p:txBody>
      </p:sp>
      <p:sp>
        <p:nvSpPr>
          <p:cNvPr id="16" name="Ovál 15"/>
          <p:cNvSpPr/>
          <p:nvPr/>
        </p:nvSpPr>
        <p:spPr>
          <a:xfrm>
            <a:off x="5512360" y="5746563"/>
            <a:ext cx="348073" cy="3146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Je rovno 17"/>
          <p:cNvSpPr/>
          <p:nvPr/>
        </p:nvSpPr>
        <p:spPr>
          <a:xfrm>
            <a:off x="6955051" y="5507842"/>
            <a:ext cx="650020" cy="792088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624898" y="5219810"/>
            <a:ext cx="1519101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30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605072" y="3333590"/>
            <a:ext cx="1389956" cy="1535570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bg1"/>
                </a:solidFill>
              </a:rPr>
              <a:t>30</a:t>
            </a:r>
            <a:endParaRPr lang="cs-CZ" sz="8000" b="1" dirty="0">
              <a:solidFill>
                <a:schemeClr val="bg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6876256" y="3612081"/>
            <a:ext cx="722056" cy="792088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107919" y="3364940"/>
            <a:ext cx="789718" cy="13991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158348" y="3347453"/>
            <a:ext cx="69965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6" name="Plus 5"/>
          <p:cNvSpPr/>
          <p:nvPr/>
        </p:nvSpPr>
        <p:spPr>
          <a:xfrm flipH="1" flipV="1">
            <a:off x="2332251" y="3612081"/>
            <a:ext cx="767454" cy="90728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575663" y="3395208"/>
            <a:ext cx="788768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25" name="Plus 24"/>
          <p:cNvSpPr/>
          <p:nvPr/>
        </p:nvSpPr>
        <p:spPr>
          <a:xfrm flipH="1" flipV="1">
            <a:off x="840010" y="3604806"/>
            <a:ext cx="735653" cy="90728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lus 28"/>
          <p:cNvSpPr/>
          <p:nvPr/>
        </p:nvSpPr>
        <p:spPr>
          <a:xfrm flipH="1" flipV="1">
            <a:off x="3885459" y="3569967"/>
            <a:ext cx="767454" cy="90728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599903" y="3348152"/>
            <a:ext cx="757811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27" name="Plus 26"/>
          <p:cNvSpPr/>
          <p:nvPr/>
        </p:nvSpPr>
        <p:spPr>
          <a:xfrm flipH="1" flipV="1">
            <a:off x="5338742" y="3604806"/>
            <a:ext cx="767454" cy="907284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073539" y="3397710"/>
            <a:ext cx="789718" cy="13991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6</a:t>
            </a:r>
          </a:p>
        </p:txBody>
      </p:sp>
      <p:pic>
        <p:nvPicPr>
          <p:cNvPr id="33" name="Obrázek 3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87221">
            <a:off x="7446247" y="86597"/>
            <a:ext cx="1409958" cy="2549643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47327" flipH="1">
            <a:off x="7257794" y="1096097"/>
            <a:ext cx="1640748" cy="2549643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68145" flipH="1">
            <a:off x="4101746" y="626207"/>
            <a:ext cx="1643458" cy="2549643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42848">
            <a:off x="5598888" y="243611"/>
            <a:ext cx="1589493" cy="2549643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29159" flipH="1">
            <a:off x="5921899" y="1066075"/>
            <a:ext cx="1640748" cy="2549643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148111" y="157759"/>
            <a:ext cx="1559793" cy="2549643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1158">
            <a:off x="3933409" y="1357687"/>
            <a:ext cx="1790609" cy="2549643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29159" flipH="1">
            <a:off x="307933" y="450720"/>
            <a:ext cx="1640748" cy="2549643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954">
            <a:off x="1854797" y="875740"/>
            <a:ext cx="1864239" cy="2549643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437427">
            <a:off x="184166" y="1420244"/>
            <a:ext cx="1678049" cy="2549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12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7" grpId="0" animBg="1"/>
      <p:bldP spid="19" grpId="0" animBg="1"/>
      <p:bldP spid="24" grpId="0" animBg="1"/>
      <p:bldP spid="31" grpId="0" animBg="1"/>
      <p:bldP spid="3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4319590" y="5454303"/>
            <a:ext cx="870160" cy="12833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6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889924" y="5454303"/>
            <a:ext cx="807815" cy="12916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rgbClr val="002060"/>
                </a:solidFill>
              </a:rPr>
              <a:t>6</a:t>
            </a:r>
          </a:p>
        </p:txBody>
      </p:sp>
      <p:sp>
        <p:nvSpPr>
          <p:cNvPr id="16" name="Ovál 15"/>
          <p:cNvSpPr/>
          <p:nvPr/>
        </p:nvSpPr>
        <p:spPr>
          <a:xfrm>
            <a:off x="5366500" y="5887419"/>
            <a:ext cx="301498" cy="3146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Je rovno 17"/>
          <p:cNvSpPr/>
          <p:nvPr/>
        </p:nvSpPr>
        <p:spPr>
          <a:xfrm>
            <a:off x="6798952" y="5733256"/>
            <a:ext cx="650020" cy="566674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448972" y="5385988"/>
            <a:ext cx="1546055" cy="13516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36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25" name="Plus 24"/>
          <p:cNvSpPr/>
          <p:nvPr/>
        </p:nvSpPr>
        <p:spPr>
          <a:xfrm flipH="1" flipV="1">
            <a:off x="2314092" y="1699969"/>
            <a:ext cx="524744" cy="629673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453809" y="3939262"/>
            <a:ext cx="600912" cy="13489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5" name="Plus 34"/>
          <p:cNvSpPr/>
          <p:nvPr/>
        </p:nvSpPr>
        <p:spPr>
          <a:xfrm flipH="1" flipV="1">
            <a:off x="4754670" y="1784091"/>
            <a:ext cx="524744" cy="629675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lus 36"/>
          <p:cNvSpPr/>
          <p:nvPr/>
        </p:nvSpPr>
        <p:spPr>
          <a:xfrm flipH="1" flipV="1">
            <a:off x="2051720" y="4389811"/>
            <a:ext cx="524744" cy="624172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Plus 37"/>
          <p:cNvSpPr/>
          <p:nvPr/>
        </p:nvSpPr>
        <p:spPr>
          <a:xfrm flipH="1" flipV="1">
            <a:off x="7004530" y="1740696"/>
            <a:ext cx="524744" cy="68541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1265626" y="1345430"/>
            <a:ext cx="544309" cy="12825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45" name="Plus 44"/>
          <p:cNvSpPr/>
          <p:nvPr/>
        </p:nvSpPr>
        <p:spPr>
          <a:xfrm flipH="1" flipV="1">
            <a:off x="0" y="4352566"/>
            <a:ext cx="524744" cy="67909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Plus 45"/>
          <p:cNvSpPr/>
          <p:nvPr/>
        </p:nvSpPr>
        <p:spPr>
          <a:xfrm flipH="1" flipV="1">
            <a:off x="8609872" y="1759384"/>
            <a:ext cx="524744" cy="67909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3486670" y="1334530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50" name="Obdélník 49"/>
          <p:cNvSpPr/>
          <p:nvPr/>
        </p:nvSpPr>
        <p:spPr>
          <a:xfrm>
            <a:off x="1115616" y="4047769"/>
            <a:ext cx="59308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51" name="Obdélník 50"/>
          <p:cNvSpPr/>
          <p:nvPr/>
        </p:nvSpPr>
        <p:spPr>
          <a:xfrm>
            <a:off x="8019472" y="1370464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52" name="Obdélník 51"/>
          <p:cNvSpPr/>
          <p:nvPr/>
        </p:nvSpPr>
        <p:spPr>
          <a:xfrm>
            <a:off x="5919036" y="1349195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6</a:t>
            </a:r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29159">
            <a:off x="7238362" y="116466"/>
            <a:ext cx="1810464" cy="2187429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278" flipH="1">
            <a:off x="7266316" y="681749"/>
            <a:ext cx="1841305" cy="2192658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24416" y="107268"/>
            <a:ext cx="1425109" cy="2187429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29159" flipH="1">
            <a:off x="2485069" y="79245"/>
            <a:ext cx="1425109" cy="2187429"/>
          </a:xfrm>
          <a:prstGeom prst="rect">
            <a:avLst/>
          </a:prstGeom>
        </p:spPr>
      </p:pic>
      <p:pic>
        <p:nvPicPr>
          <p:cNvPr id="69" name="Obrázek 6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400613">
            <a:off x="253730" y="701981"/>
            <a:ext cx="1818289" cy="2187429"/>
          </a:xfrm>
          <a:prstGeom prst="rect">
            <a:avLst/>
          </a:prstGeom>
        </p:spPr>
      </p:pic>
      <p:pic>
        <p:nvPicPr>
          <p:cNvPr id="70" name="Obrázek 69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0346">
            <a:off x="2577476" y="485955"/>
            <a:ext cx="1742316" cy="2187429"/>
          </a:xfrm>
          <a:prstGeom prst="rect">
            <a:avLst/>
          </a:prstGeom>
        </p:spPr>
      </p:pic>
      <p:pic>
        <p:nvPicPr>
          <p:cNvPr id="71" name="Obrázek 70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29159" flipH="1">
            <a:off x="4955442" y="107268"/>
            <a:ext cx="1425109" cy="2187429"/>
          </a:xfrm>
          <a:prstGeom prst="rect">
            <a:avLst/>
          </a:prstGeom>
        </p:spPr>
      </p:pic>
      <p:pic>
        <p:nvPicPr>
          <p:cNvPr id="72" name="Obrázek 7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9139" flipH="1">
            <a:off x="5017420" y="511626"/>
            <a:ext cx="1706264" cy="2187429"/>
          </a:xfrm>
          <a:prstGeom prst="rect">
            <a:avLst/>
          </a:prstGeom>
        </p:spPr>
      </p:pic>
      <p:pic>
        <p:nvPicPr>
          <p:cNvPr id="75" name="Obrázek 7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400613">
            <a:off x="2711502" y="2684609"/>
            <a:ext cx="1550336" cy="2187429"/>
          </a:xfrm>
          <a:prstGeom prst="rect">
            <a:avLst/>
          </a:prstGeom>
        </p:spPr>
      </p:pic>
      <p:pic>
        <p:nvPicPr>
          <p:cNvPr id="76" name="Obrázek 7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400613">
            <a:off x="438802" y="2684609"/>
            <a:ext cx="1550336" cy="2187429"/>
          </a:xfrm>
          <a:prstGeom prst="rect">
            <a:avLst/>
          </a:prstGeom>
        </p:spPr>
      </p:pic>
      <p:pic>
        <p:nvPicPr>
          <p:cNvPr id="77" name="Obrázek 76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9666" flipH="1">
            <a:off x="416731" y="3296039"/>
            <a:ext cx="1697789" cy="1962727"/>
          </a:xfrm>
          <a:prstGeom prst="rect">
            <a:avLst/>
          </a:prstGeom>
        </p:spPr>
      </p:pic>
      <p:pic>
        <p:nvPicPr>
          <p:cNvPr id="78" name="Obrázek 7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706057" y="3267702"/>
            <a:ext cx="1882970" cy="1916557"/>
          </a:xfrm>
          <a:prstGeom prst="rect">
            <a:avLst/>
          </a:prstGeom>
        </p:spPr>
      </p:pic>
      <p:sp>
        <p:nvSpPr>
          <p:cNvPr id="42" name="Je rovno 41"/>
          <p:cNvSpPr/>
          <p:nvPr/>
        </p:nvSpPr>
        <p:spPr>
          <a:xfrm>
            <a:off x="4533549" y="4418560"/>
            <a:ext cx="650020" cy="566674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5302687" y="3937883"/>
            <a:ext cx="1546055" cy="13516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bg1"/>
                </a:solidFill>
              </a:rPr>
              <a:t>36</a:t>
            </a:r>
            <a:endParaRPr lang="cs-CZ" sz="8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5246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44" grpId="0" animBg="1"/>
      <p:bldP spid="49" grpId="0" animBg="1"/>
      <p:bldP spid="50" grpId="0" animBg="1"/>
      <p:bldP spid="51" grpId="0" animBg="1"/>
      <p:bldP spid="5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4319590" y="5454303"/>
            <a:ext cx="870160" cy="12833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rgbClr val="002060"/>
                </a:solidFill>
              </a:rPr>
              <a:t>7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889924" y="5454303"/>
            <a:ext cx="807815" cy="12916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rgbClr val="002060"/>
                </a:solidFill>
              </a:rPr>
              <a:t>6</a:t>
            </a:r>
          </a:p>
        </p:txBody>
      </p:sp>
      <p:sp>
        <p:nvSpPr>
          <p:cNvPr id="16" name="Ovál 15"/>
          <p:cNvSpPr/>
          <p:nvPr/>
        </p:nvSpPr>
        <p:spPr>
          <a:xfrm>
            <a:off x="5366500" y="5887419"/>
            <a:ext cx="301498" cy="3146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Je rovno 17"/>
          <p:cNvSpPr/>
          <p:nvPr/>
        </p:nvSpPr>
        <p:spPr>
          <a:xfrm>
            <a:off x="6798952" y="5733256"/>
            <a:ext cx="650020" cy="566674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448972" y="5385988"/>
            <a:ext cx="1546055" cy="13516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42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25" name="Plus 24"/>
          <p:cNvSpPr/>
          <p:nvPr/>
        </p:nvSpPr>
        <p:spPr>
          <a:xfrm flipH="1" flipV="1">
            <a:off x="2314092" y="1699969"/>
            <a:ext cx="524744" cy="629673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453809" y="3939262"/>
            <a:ext cx="600912" cy="13489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5" name="Plus 34"/>
          <p:cNvSpPr/>
          <p:nvPr/>
        </p:nvSpPr>
        <p:spPr>
          <a:xfrm flipH="1" flipV="1">
            <a:off x="4754670" y="1784091"/>
            <a:ext cx="524744" cy="629675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lus 35"/>
          <p:cNvSpPr/>
          <p:nvPr/>
        </p:nvSpPr>
        <p:spPr>
          <a:xfrm flipH="1" flipV="1">
            <a:off x="4539730" y="4414595"/>
            <a:ext cx="524744" cy="67909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lus 36"/>
          <p:cNvSpPr/>
          <p:nvPr/>
        </p:nvSpPr>
        <p:spPr>
          <a:xfrm flipH="1" flipV="1">
            <a:off x="2051720" y="4389811"/>
            <a:ext cx="524744" cy="624172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Plus 37"/>
          <p:cNvSpPr/>
          <p:nvPr/>
        </p:nvSpPr>
        <p:spPr>
          <a:xfrm flipH="1" flipV="1">
            <a:off x="7004530" y="1740696"/>
            <a:ext cx="524744" cy="68541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889924" y="3979673"/>
            <a:ext cx="600912" cy="13483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44" name="Obdélník 43"/>
          <p:cNvSpPr/>
          <p:nvPr/>
        </p:nvSpPr>
        <p:spPr>
          <a:xfrm>
            <a:off x="1265626" y="1345430"/>
            <a:ext cx="544309" cy="12825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45" name="Plus 44"/>
          <p:cNvSpPr/>
          <p:nvPr/>
        </p:nvSpPr>
        <p:spPr>
          <a:xfrm flipH="1" flipV="1">
            <a:off x="0" y="4352566"/>
            <a:ext cx="524744" cy="67909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Plus 45"/>
          <p:cNvSpPr/>
          <p:nvPr/>
        </p:nvSpPr>
        <p:spPr>
          <a:xfrm flipH="1" flipV="1">
            <a:off x="8609872" y="1759384"/>
            <a:ext cx="524744" cy="67909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3486670" y="1334530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50" name="Obdélník 49"/>
          <p:cNvSpPr/>
          <p:nvPr/>
        </p:nvSpPr>
        <p:spPr>
          <a:xfrm>
            <a:off x="1115616" y="4047769"/>
            <a:ext cx="59308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51" name="Obdélník 50"/>
          <p:cNvSpPr/>
          <p:nvPr/>
        </p:nvSpPr>
        <p:spPr>
          <a:xfrm>
            <a:off x="8019472" y="1370464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52" name="Obdélník 51"/>
          <p:cNvSpPr/>
          <p:nvPr/>
        </p:nvSpPr>
        <p:spPr>
          <a:xfrm>
            <a:off x="5919036" y="1349195"/>
            <a:ext cx="535191" cy="12886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bg1"/>
                </a:solidFill>
              </a:rPr>
              <a:t>6</a:t>
            </a:r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29159">
            <a:off x="7238362" y="116466"/>
            <a:ext cx="1810464" cy="2187429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278" flipH="1">
            <a:off x="7466693" y="687762"/>
            <a:ext cx="1640748" cy="2192658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24416" y="107268"/>
            <a:ext cx="1425109" cy="2187429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29159" flipH="1">
            <a:off x="2485069" y="79245"/>
            <a:ext cx="1425109" cy="2187429"/>
          </a:xfrm>
          <a:prstGeom prst="rect">
            <a:avLst/>
          </a:prstGeom>
        </p:spPr>
      </p:pic>
      <p:pic>
        <p:nvPicPr>
          <p:cNvPr id="69" name="Obrázek 6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400613">
            <a:off x="261803" y="747781"/>
            <a:ext cx="1550336" cy="2187429"/>
          </a:xfrm>
          <a:prstGeom prst="rect">
            <a:avLst/>
          </a:prstGeom>
        </p:spPr>
      </p:pic>
      <p:pic>
        <p:nvPicPr>
          <p:cNvPr id="70" name="Obrázek 69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0346">
            <a:off x="2705197" y="484765"/>
            <a:ext cx="1438896" cy="2187429"/>
          </a:xfrm>
          <a:prstGeom prst="rect">
            <a:avLst/>
          </a:prstGeom>
        </p:spPr>
      </p:pic>
      <p:pic>
        <p:nvPicPr>
          <p:cNvPr id="71" name="Obrázek 70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29159" flipH="1">
            <a:off x="4955442" y="107268"/>
            <a:ext cx="1425109" cy="2187429"/>
          </a:xfrm>
          <a:prstGeom prst="rect">
            <a:avLst/>
          </a:prstGeom>
        </p:spPr>
      </p:pic>
      <p:pic>
        <p:nvPicPr>
          <p:cNvPr id="72" name="Obrázek 7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9139" flipH="1">
            <a:off x="5213611" y="519595"/>
            <a:ext cx="1509749" cy="2187429"/>
          </a:xfrm>
          <a:prstGeom prst="rect">
            <a:avLst/>
          </a:prstGeom>
        </p:spPr>
      </p:pic>
      <p:pic>
        <p:nvPicPr>
          <p:cNvPr id="74" name="Obrázek 7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09551">
            <a:off x="5193318" y="2681176"/>
            <a:ext cx="1550336" cy="2187429"/>
          </a:xfrm>
          <a:prstGeom prst="rect">
            <a:avLst/>
          </a:prstGeom>
        </p:spPr>
      </p:pic>
      <p:pic>
        <p:nvPicPr>
          <p:cNvPr id="75" name="Obrázek 7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400613">
            <a:off x="2711502" y="2684609"/>
            <a:ext cx="1550336" cy="2187429"/>
          </a:xfrm>
          <a:prstGeom prst="rect">
            <a:avLst/>
          </a:prstGeom>
        </p:spPr>
      </p:pic>
      <p:pic>
        <p:nvPicPr>
          <p:cNvPr id="76" name="Obrázek 7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400613">
            <a:off x="438802" y="2684609"/>
            <a:ext cx="1550336" cy="2187429"/>
          </a:xfrm>
          <a:prstGeom prst="rect">
            <a:avLst/>
          </a:prstGeom>
        </p:spPr>
      </p:pic>
      <p:pic>
        <p:nvPicPr>
          <p:cNvPr id="77" name="Obrázek 76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9666" flipH="1">
            <a:off x="416731" y="3296039"/>
            <a:ext cx="1697789" cy="1962727"/>
          </a:xfrm>
          <a:prstGeom prst="rect">
            <a:avLst/>
          </a:prstGeom>
        </p:spPr>
      </p:pic>
      <p:pic>
        <p:nvPicPr>
          <p:cNvPr id="78" name="Obrázek 7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706057" y="3267702"/>
            <a:ext cx="1723398" cy="1916557"/>
          </a:xfrm>
          <a:prstGeom prst="rect">
            <a:avLst/>
          </a:prstGeom>
        </p:spPr>
      </p:pic>
      <p:pic>
        <p:nvPicPr>
          <p:cNvPr id="79" name="Obrázek 7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4338" flipH="1">
            <a:off x="5214794" y="3288699"/>
            <a:ext cx="1673423" cy="1953155"/>
          </a:xfrm>
          <a:prstGeom prst="rect">
            <a:avLst/>
          </a:prstGeom>
        </p:spPr>
      </p:pic>
      <p:sp>
        <p:nvSpPr>
          <p:cNvPr id="43" name="Obdélník 42"/>
          <p:cNvSpPr/>
          <p:nvPr/>
        </p:nvSpPr>
        <p:spPr>
          <a:xfrm>
            <a:off x="7514039" y="3912293"/>
            <a:ext cx="1546055" cy="13516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bg1"/>
                </a:solidFill>
              </a:rPr>
              <a:t>42</a:t>
            </a:r>
            <a:endParaRPr lang="cs-CZ" sz="8000" b="1" dirty="0">
              <a:solidFill>
                <a:schemeClr val="bg1"/>
              </a:solidFill>
            </a:endParaRPr>
          </a:p>
        </p:txBody>
      </p:sp>
      <p:sp>
        <p:nvSpPr>
          <p:cNvPr id="54" name="Je rovno 53"/>
          <p:cNvSpPr/>
          <p:nvPr/>
        </p:nvSpPr>
        <p:spPr>
          <a:xfrm>
            <a:off x="6679520" y="4389811"/>
            <a:ext cx="650020" cy="566674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4582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40" grpId="0" animBg="1"/>
      <p:bldP spid="44" grpId="0" animBg="1"/>
      <p:bldP spid="49" grpId="0" animBg="1"/>
      <p:bldP spid="50" grpId="0" animBg="1"/>
      <p:bldP spid="51" grpId="0" animBg="1"/>
      <p:bldP spid="5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" name="Obrázek 90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9666">
            <a:off x="4039560" y="2637396"/>
            <a:ext cx="1449598" cy="1962727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56104">
            <a:off x="7246782" y="132449"/>
            <a:ext cx="1653556" cy="1962727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4200560" y="5530849"/>
            <a:ext cx="997387" cy="12150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rgbClr val="002060"/>
                </a:solidFill>
              </a:rPr>
              <a:t>8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070210" y="5530849"/>
            <a:ext cx="807815" cy="12150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rgbClr val="002060"/>
                </a:solidFill>
              </a:rPr>
              <a:t>6</a:t>
            </a:r>
          </a:p>
        </p:txBody>
      </p:sp>
      <p:sp>
        <p:nvSpPr>
          <p:cNvPr id="16" name="Ovál 15"/>
          <p:cNvSpPr/>
          <p:nvPr/>
        </p:nvSpPr>
        <p:spPr>
          <a:xfrm>
            <a:off x="5513162" y="6033278"/>
            <a:ext cx="301498" cy="3146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Je rovno 17"/>
          <p:cNvSpPr/>
          <p:nvPr/>
        </p:nvSpPr>
        <p:spPr>
          <a:xfrm>
            <a:off x="6955051" y="5907264"/>
            <a:ext cx="650020" cy="566674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624899" y="5530849"/>
            <a:ext cx="1446590" cy="12068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48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25" name="Plus 24"/>
          <p:cNvSpPr/>
          <p:nvPr/>
        </p:nvSpPr>
        <p:spPr>
          <a:xfrm flipH="1" flipV="1">
            <a:off x="1633809" y="1759384"/>
            <a:ext cx="524744" cy="629673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2493601" y="4365104"/>
            <a:ext cx="600912" cy="10635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5" name="Plus 34"/>
          <p:cNvSpPr/>
          <p:nvPr/>
        </p:nvSpPr>
        <p:spPr>
          <a:xfrm flipH="1" flipV="1">
            <a:off x="3523000" y="1851649"/>
            <a:ext cx="524744" cy="629675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lus 35"/>
          <p:cNvSpPr/>
          <p:nvPr/>
        </p:nvSpPr>
        <p:spPr>
          <a:xfrm flipH="1" flipV="1">
            <a:off x="3502731" y="4548304"/>
            <a:ext cx="524744" cy="67909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lus 36"/>
          <p:cNvSpPr/>
          <p:nvPr/>
        </p:nvSpPr>
        <p:spPr>
          <a:xfrm flipH="1" flipV="1">
            <a:off x="1633809" y="4576887"/>
            <a:ext cx="524744" cy="624172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Plus 37"/>
          <p:cNvSpPr/>
          <p:nvPr/>
        </p:nvSpPr>
        <p:spPr>
          <a:xfrm flipH="1" flipV="1">
            <a:off x="5360436" y="1789412"/>
            <a:ext cx="524744" cy="68541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376899" y="4365104"/>
            <a:ext cx="600912" cy="10454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44" name="Obdélník 43"/>
          <p:cNvSpPr/>
          <p:nvPr/>
        </p:nvSpPr>
        <p:spPr>
          <a:xfrm>
            <a:off x="730435" y="1484785"/>
            <a:ext cx="544309" cy="9965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45" name="Plus 44"/>
          <p:cNvSpPr/>
          <p:nvPr/>
        </p:nvSpPr>
        <p:spPr>
          <a:xfrm flipH="1" flipV="1">
            <a:off x="0" y="4438062"/>
            <a:ext cx="524744" cy="67909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Plus 45"/>
          <p:cNvSpPr/>
          <p:nvPr/>
        </p:nvSpPr>
        <p:spPr>
          <a:xfrm flipH="1" flipV="1">
            <a:off x="8609872" y="1759384"/>
            <a:ext cx="524744" cy="67909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2565749" y="1484784"/>
            <a:ext cx="535191" cy="9965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50" name="Obdélník 49"/>
          <p:cNvSpPr/>
          <p:nvPr/>
        </p:nvSpPr>
        <p:spPr>
          <a:xfrm>
            <a:off x="730435" y="4438062"/>
            <a:ext cx="535191" cy="9427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51" name="Obdélník 50"/>
          <p:cNvSpPr/>
          <p:nvPr/>
        </p:nvSpPr>
        <p:spPr>
          <a:xfrm>
            <a:off x="6251273" y="1484782"/>
            <a:ext cx="535191" cy="9965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52" name="Obdélník 51"/>
          <p:cNvSpPr/>
          <p:nvPr/>
        </p:nvSpPr>
        <p:spPr>
          <a:xfrm>
            <a:off x="4431659" y="1484783"/>
            <a:ext cx="535191" cy="9965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54" name="Plus 53"/>
          <p:cNvSpPr/>
          <p:nvPr/>
        </p:nvSpPr>
        <p:spPr>
          <a:xfrm flipH="1" flipV="1">
            <a:off x="7188552" y="1795914"/>
            <a:ext cx="524744" cy="68541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7952916" y="1484784"/>
            <a:ext cx="535191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chemeClr val="bg1"/>
                </a:solidFill>
              </a:rPr>
              <a:t>6</a:t>
            </a:r>
          </a:p>
        </p:txBody>
      </p:sp>
      <p:pic>
        <p:nvPicPr>
          <p:cNvPr id="47" name="Obrázek 46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9666" flipH="1">
            <a:off x="7571022" y="605478"/>
            <a:ext cx="1612975" cy="1962727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9666">
            <a:off x="162995" y="132448"/>
            <a:ext cx="1617275" cy="1962727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6293" y="111493"/>
            <a:ext cx="1594102" cy="1962727"/>
          </a:xfrm>
          <a:prstGeom prst="rect">
            <a:avLst/>
          </a:prstGeom>
        </p:spPr>
      </p:pic>
      <p:pic>
        <p:nvPicPr>
          <p:cNvPr id="59" name="Obrázek 5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9666" flipH="1">
            <a:off x="5828841" y="95940"/>
            <a:ext cx="1379085" cy="1962727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4305" flipH="1">
            <a:off x="3811019" y="43705"/>
            <a:ext cx="1697789" cy="1962727"/>
          </a:xfrm>
          <a:prstGeom prst="rect">
            <a:avLst/>
          </a:prstGeom>
        </p:spPr>
      </p:pic>
      <p:pic>
        <p:nvPicPr>
          <p:cNvPr id="82" name="Obrázek 8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9666" flipH="1">
            <a:off x="2199636" y="624151"/>
            <a:ext cx="1574498" cy="1962727"/>
          </a:xfrm>
          <a:prstGeom prst="rect">
            <a:avLst/>
          </a:prstGeom>
        </p:spPr>
      </p:pic>
      <p:pic>
        <p:nvPicPr>
          <p:cNvPr id="83" name="Obrázek 8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9666" flipH="1">
            <a:off x="298421" y="613090"/>
            <a:ext cx="1697789" cy="1962727"/>
          </a:xfrm>
          <a:prstGeom prst="rect">
            <a:avLst/>
          </a:prstGeom>
        </p:spPr>
      </p:pic>
      <p:pic>
        <p:nvPicPr>
          <p:cNvPr id="85" name="Obrázek 8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86193" flipH="1">
            <a:off x="3752873" y="525040"/>
            <a:ext cx="1502092" cy="1962727"/>
          </a:xfrm>
          <a:prstGeom prst="rect">
            <a:avLst/>
          </a:prstGeom>
        </p:spPr>
      </p:pic>
      <p:pic>
        <p:nvPicPr>
          <p:cNvPr id="86" name="Obrázek 8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64726" flipH="1">
            <a:off x="4084632" y="3191584"/>
            <a:ext cx="1484521" cy="1962727"/>
          </a:xfrm>
          <a:prstGeom prst="rect">
            <a:avLst/>
          </a:prstGeom>
        </p:spPr>
      </p:pic>
      <p:pic>
        <p:nvPicPr>
          <p:cNvPr id="88" name="Obrázek 8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9666">
            <a:off x="5786329" y="652086"/>
            <a:ext cx="1552535" cy="1962727"/>
          </a:xfrm>
          <a:prstGeom prst="rect">
            <a:avLst/>
          </a:prstGeom>
        </p:spPr>
      </p:pic>
      <p:pic>
        <p:nvPicPr>
          <p:cNvPr id="89" name="Obrázek 8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9666" flipH="1">
            <a:off x="223430" y="2705116"/>
            <a:ext cx="1643354" cy="1962727"/>
          </a:xfrm>
          <a:prstGeom prst="rect">
            <a:avLst/>
          </a:prstGeom>
        </p:spPr>
      </p:pic>
      <p:pic>
        <p:nvPicPr>
          <p:cNvPr id="90" name="Obrázek 89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09323" flipH="1">
            <a:off x="1973813" y="2608634"/>
            <a:ext cx="1554601" cy="1962727"/>
          </a:xfrm>
          <a:prstGeom prst="rect">
            <a:avLst/>
          </a:prstGeom>
        </p:spPr>
      </p:pic>
      <p:pic>
        <p:nvPicPr>
          <p:cNvPr id="94" name="Obrázek 9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9666">
            <a:off x="2154407" y="3299864"/>
            <a:ext cx="1667891" cy="1962727"/>
          </a:xfrm>
          <a:prstGeom prst="rect">
            <a:avLst/>
          </a:prstGeom>
        </p:spPr>
      </p:pic>
      <p:pic>
        <p:nvPicPr>
          <p:cNvPr id="95" name="Obrázek 9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9666">
            <a:off x="256979" y="3383741"/>
            <a:ext cx="1633418" cy="1962727"/>
          </a:xfrm>
          <a:prstGeom prst="rect">
            <a:avLst/>
          </a:prstGeom>
        </p:spPr>
      </p:pic>
      <p:sp>
        <p:nvSpPr>
          <p:cNvPr id="58" name="Je rovno 57"/>
          <p:cNvSpPr/>
          <p:nvPr/>
        </p:nvSpPr>
        <p:spPr>
          <a:xfrm>
            <a:off x="5217628" y="4639285"/>
            <a:ext cx="650020" cy="566674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6054406" y="4157132"/>
            <a:ext cx="1413748" cy="12068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bg1"/>
                </a:solidFill>
              </a:rPr>
              <a:t>48</a:t>
            </a:r>
            <a:endParaRPr lang="cs-CZ" sz="8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0751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40" grpId="0" animBg="1"/>
      <p:bldP spid="44" grpId="0" animBg="1"/>
      <p:bldP spid="49" grpId="0" animBg="1"/>
      <p:bldP spid="50" grpId="0" animBg="1"/>
      <p:bldP spid="51" grpId="0" animBg="1"/>
      <p:bldP spid="52" grpId="0" animBg="1"/>
      <p:bldP spid="5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" name="Obrázek 90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9666">
            <a:off x="3959748" y="2597325"/>
            <a:ext cx="1449598" cy="1962727"/>
          </a:xfrm>
          <a:prstGeom prst="rect">
            <a:avLst/>
          </a:prstGeom>
        </p:spPr>
      </p:pic>
      <p:pic>
        <p:nvPicPr>
          <p:cNvPr id="93" name="Obrázek 9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9666">
            <a:off x="5747296" y="2731584"/>
            <a:ext cx="1600371" cy="1962727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56104">
            <a:off x="7246782" y="132449"/>
            <a:ext cx="1653556" cy="1962727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4200560" y="5530849"/>
            <a:ext cx="997387" cy="12150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rgbClr val="002060"/>
                </a:solidFill>
              </a:rPr>
              <a:t>9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070210" y="5530849"/>
            <a:ext cx="807815" cy="12150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rgbClr val="002060"/>
                </a:solidFill>
              </a:rPr>
              <a:t>6</a:t>
            </a:r>
          </a:p>
        </p:txBody>
      </p:sp>
      <p:sp>
        <p:nvSpPr>
          <p:cNvPr id="16" name="Ovál 15"/>
          <p:cNvSpPr/>
          <p:nvPr/>
        </p:nvSpPr>
        <p:spPr>
          <a:xfrm>
            <a:off x="5513162" y="6033278"/>
            <a:ext cx="301498" cy="3146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Je rovno 17"/>
          <p:cNvSpPr/>
          <p:nvPr/>
        </p:nvSpPr>
        <p:spPr>
          <a:xfrm>
            <a:off x="6955051" y="5907264"/>
            <a:ext cx="650020" cy="566674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624899" y="5530849"/>
            <a:ext cx="1446590" cy="12068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54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25" name="Plus 24"/>
          <p:cNvSpPr/>
          <p:nvPr/>
        </p:nvSpPr>
        <p:spPr>
          <a:xfrm flipH="1" flipV="1">
            <a:off x="1633809" y="1759384"/>
            <a:ext cx="524744" cy="629673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2493601" y="4365104"/>
            <a:ext cx="600912" cy="10635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5" name="Plus 34"/>
          <p:cNvSpPr/>
          <p:nvPr/>
        </p:nvSpPr>
        <p:spPr>
          <a:xfrm flipH="1" flipV="1">
            <a:off x="3523000" y="1851649"/>
            <a:ext cx="524744" cy="629675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lus 35"/>
          <p:cNvSpPr/>
          <p:nvPr/>
        </p:nvSpPr>
        <p:spPr>
          <a:xfrm flipH="1" flipV="1">
            <a:off x="3765103" y="4600313"/>
            <a:ext cx="524744" cy="67909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lus 36"/>
          <p:cNvSpPr/>
          <p:nvPr/>
        </p:nvSpPr>
        <p:spPr>
          <a:xfrm flipH="1" flipV="1">
            <a:off x="1633809" y="4576887"/>
            <a:ext cx="524744" cy="624172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Plus 37"/>
          <p:cNvSpPr/>
          <p:nvPr/>
        </p:nvSpPr>
        <p:spPr>
          <a:xfrm flipH="1" flipV="1">
            <a:off x="5360436" y="1789412"/>
            <a:ext cx="524744" cy="68541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376899" y="4365104"/>
            <a:ext cx="600912" cy="10454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42" name="Plus 41"/>
          <p:cNvSpPr/>
          <p:nvPr/>
        </p:nvSpPr>
        <p:spPr>
          <a:xfrm flipH="1" flipV="1">
            <a:off x="5350458" y="4599279"/>
            <a:ext cx="524744" cy="67386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730435" y="1484785"/>
            <a:ext cx="544309" cy="9965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45" name="Plus 44"/>
          <p:cNvSpPr/>
          <p:nvPr/>
        </p:nvSpPr>
        <p:spPr>
          <a:xfrm flipH="1" flipV="1">
            <a:off x="0" y="4438062"/>
            <a:ext cx="524744" cy="67909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Plus 45"/>
          <p:cNvSpPr/>
          <p:nvPr/>
        </p:nvSpPr>
        <p:spPr>
          <a:xfrm flipH="1" flipV="1">
            <a:off x="8609872" y="1759384"/>
            <a:ext cx="524744" cy="67909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2565749" y="1484784"/>
            <a:ext cx="535191" cy="9965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50" name="Obdélník 49"/>
          <p:cNvSpPr/>
          <p:nvPr/>
        </p:nvSpPr>
        <p:spPr>
          <a:xfrm>
            <a:off x="730435" y="4438062"/>
            <a:ext cx="535191" cy="9427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51" name="Obdélník 50"/>
          <p:cNvSpPr/>
          <p:nvPr/>
        </p:nvSpPr>
        <p:spPr>
          <a:xfrm>
            <a:off x="6251273" y="1484782"/>
            <a:ext cx="535191" cy="9965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52" name="Obdélník 51"/>
          <p:cNvSpPr/>
          <p:nvPr/>
        </p:nvSpPr>
        <p:spPr>
          <a:xfrm>
            <a:off x="4431659" y="1484783"/>
            <a:ext cx="535191" cy="9965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53" name="Obdélník 52"/>
          <p:cNvSpPr/>
          <p:nvPr/>
        </p:nvSpPr>
        <p:spPr>
          <a:xfrm>
            <a:off x="6263233" y="4365104"/>
            <a:ext cx="535191" cy="10635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54" name="Plus 53"/>
          <p:cNvSpPr/>
          <p:nvPr/>
        </p:nvSpPr>
        <p:spPr>
          <a:xfrm flipH="1" flipV="1">
            <a:off x="7188552" y="1795914"/>
            <a:ext cx="524744" cy="68541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7952916" y="1484784"/>
            <a:ext cx="535191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chemeClr val="bg1"/>
                </a:solidFill>
              </a:rPr>
              <a:t>6</a:t>
            </a:r>
          </a:p>
        </p:txBody>
      </p:sp>
      <p:pic>
        <p:nvPicPr>
          <p:cNvPr id="47" name="Obrázek 46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9666" flipH="1">
            <a:off x="7571022" y="605478"/>
            <a:ext cx="1612975" cy="1962727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9666">
            <a:off x="162995" y="132448"/>
            <a:ext cx="1617275" cy="1962727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6293" y="111493"/>
            <a:ext cx="1594102" cy="1962727"/>
          </a:xfrm>
          <a:prstGeom prst="rect">
            <a:avLst/>
          </a:prstGeom>
        </p:spPr>
      </p:pic>
      <p:pic>
        <p:nvPicPr>
          <p:cNvPr id="59" name="Obrázek 5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9666" flipH="1">
            <a:off x="5828841" y="95940"/>
            <a:ext cx="1379085" cy="1962727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4305" flipH="1">
            <a:off x="3811019" y="43705"/>
            <a:ext cx="1697789" cy="1962727"/>
          </a:xfrm>
          <a:prstGeom prst="rect">
            <a:avLst/>
          </a:prstGeom>
        </p:spPr>
      </p:pic>
      <p:pic>
        <p:nvPicPr>
          <p:cNvPr id="82" name="Obrázek 8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9666" flipH="1">
            <a:off x="2199636" y="624151"/>
            <a:ext cx="1574498" cy="1962727"/>
          </a:xfrm>
          <a:prstGeom prst="rect">
            <a:avLst/>
          </a:prstGeom>
        </p:spPr>
      </p:pic>
      <p:pic>
        <p:nvPicPr>
          <p:cNvPr id="83" name="Obrázek 8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9666" flipH="1">
            <a:off x="298421" y="613090"/>
            <a:ext cx="1697789" cy="1962727"/>
          </a:xfrm>
          <a:prstGeom prst="rect">
            <a:avLst/>
          </a:prstGeom>
        </p:spPr>
      </p:pic>
      <p:pic>
        <p:nvPicPr>
          <p:cNvPr id="85" name="Obrázek 8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86193" flipH="1">
            <a:off x="3752873" y="525040"/>
            <a:ext cx="1502092" cy="1962727"/>
          </a:xfrm>
          <a:prstGeom prst="rect">
            <a:avLst/>
          </a:prstGeom>
        </p:spPr>
      </p:pic>
      <p:pic>
        <p:nvPicPr>
          <p:cNvPr id="86" name="Obrázek 8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64726" flipH="1">
            <a:off x="3788236" y="3325810"/>
            <a:ext cx="1484521" cy="1962727"/>
          </a:xfrm>
          <a:prstGeom prst="rect">
            <a:avLst/>
          </a:prstGeom>
        </p:spPr>
      </p:pic>
      <p:pic>
        <p:nvPicPr>
          <p:cNvPr id="87" name="Obrázek 86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35355" flipH="1">
            <a:off x="5826254" y="3308499"/>
            <a:ext cx="1697789" cy="1962727"/>
          </a:xfrm>
          <a:prstGeom prst="rect">
            <a:avLst/>
          </a:prstGeom>
        </p:spPr>
      </p:pic>
      <p:pic>
        <p:nvPicPr>
          <p:cNvPr id="88" name="Obrázek 8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9666">
            <a:off x="5786329" y="652086"/>
            <a:ext cx="1552535" cy="1962727"/>
          </a:xfrm>
          <a:prstGeom prst="rect">
            <a:avLst/>
          </a:prstGeom>
        </p:spPr>
      </p:pic>
      <p:pic>
        <p:nvPicPr>
          <p:cNvPr id="89" name="Obrázek 8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9666" flipH="1">
            <a:off x="222988" y="2700232"/>
            <a:ext cx="1697789" cy="1962727"/>
          </a:xfrm>
          <a:prstGeom prst="rect">
            <a:avLst/>
          </a:prstGeom>
        </p:spPr>
      </p:pic>
      <p:pic>
        <p:nvPicPr>
          <p:cNvPr id="90" name="Obrázek 89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09323" flipH="1">
            <a:off x="1973813" y="2608634"/>
            <a:ext cx="1554601" cy="1962727"/>
          </a:xfrm>
          <a:prstGeom prst="rect">
            <a:avLst/>
          </a:prstGeom>
        </p:spPr>
      </p:pic>
      <p:pic>
        <p:nvPicPr>
          <p:cNvPr id="94" name="Obrázek 9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9666">
            <a:off x="2154987" y="3348326"/>
            <a:ext cx="1487529" cy="1962727"/>
          </a:xfrm>
          <a:prstGeom prst="rect">
            <a:avLst/>
          </a:prstGeom>
        </p:spPr>
      </p:pic>
      <p:pic>
        <p:nvPicPr>
          <p:cNvPr id="95" name="Obrázek 9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9666">
            <a:off x="149293" y="3361045"/>
            <a:ext cx="1825847" cy="1962727"/>
          </a:xfrm>
          <a:prstGeom prst="rect">
            <a:avLst/>
          </a:prstGeom>
        </p:spPr>
      </p:pic>
      <p:sp>
        <p:nvSpPr>
          <p:cNvPr id="58" name="Je rovno 57"/>
          <p:cNvSpPr/>
          <p:nvPr/>
        </p:nvSpPr>
        <p:spPr>
          <a:xfrm>
            <a:off x="6974878" y="4656521"/>
            <a:ext cx="650020" cy="566674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7657740" y="4195965"/>
            <a:ext cx="1413748" cy="12068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bg1"/>
                </a:solidFill>
              </a:rPr>
              <a:t>54</a:t>
            </a:r>
            <a:endParaRPr lang="cs-CZ" sz="8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8063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40" grpId="0" animBg="1"/>
      <p:bldP spid="44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" name="Obrázek 90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9666">
            <a:off x="3959748" y="2597325"/>
            <a:ext cx="1449598" cy="1962727"/>
          </a:xfrm>
          <a:prstGeom prst="rect">
            <a:avLst/>
          </a:prstGeom>
        </p:spPr>
      </p:pic>
      <p:pic>
        <p:nvPicPr>
          <p:cNvPr id="93" name="Obrázek 9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9666">
            <a:off x="5660284" y="2739456"/>
            <a:ext cx="1688096" cy="1962727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56104">
            <a:off x="7246782" y="132449"/>
            <a:ext cx="1653556" cy="1962727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3962553" y="5530849"/>
            <a:ext cx="1411733" cy="12150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10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070210" y="5530849"/>
            <a:ext cx="807815" cy="12150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rgbClr val="002060"/>
                </a:solidFill>
              </a:rPr>
              <a:t>6</a:t>
            </a:r>
          </a:p>
        </p:txBody>
      </p:sp>
      <p:sp>
        <p:nvSpPr>
          <p:cNvPr id="16" name="Ovál 15"/>
          <p:cNvSpPr/>
          <p:nvPr/>
        </p:nvSpPr>
        <p:spPr>
          <a:xfrm>
            <a:off x="5573704" y="6033278"/>
            <a:ext cx="301498" cy="3146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Je rovno 17"/>
          <p:cNvSpPr/>
          <p:nvPr/>
        </p:nvSpPr>
        <p:spPr>
          <a:xfrm>
            <a:off x="6955051" y="5907264"/>
            <a:ext cx="650020" cy="566674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624899" y="5530849"/>
            <a:ext cx="1446590" cy="12068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60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25" name="Plus 24"/>
          <p:cNvSpPr/>
          <p:nvPr/>
        </p:nvSpPr>
        <p:spPr>
          <a:xfrm flipH="1" flipV="1">
            <a:off x="1633809" y="1759384"/>
            <a:ext cx="524744" cy="629673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2493601" y="4365104"/>
            <a:ext cx="600912" cy="10635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5" name="Plus 34"/>
          <p:cNvSpPr/>
          <p:nvPr/>
        </p:nvSpPr>
        <p:spPr>
          <a:xfrm flipH="1" flipV="1">
            <a:off x="3523000" y="1851649"/>
            <a:ext cx="524744" cy="629675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lus 35"/>
          <p:cNvSpPr/>
          <p:nvPr/>
        </p:nvSpPr>
        <p:spPr>
          <a:xfrm flipH="1" flipV="1">
            <a:off x="3765103" y="4600313"/>
            <a:ext cx="524744" cy="67909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lus 36"/>
          <p:cNvSpPr/>
          <p:nvPr/>
        </p:nvSpPr>
        <p:spPr>
          <a:xfrm flipH="1" flipV="1">
            <a:off x="1633809" y="4576887"/>
            <a:ext cx="524744" cy="624172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Plus 37"/>
          <p:cNvSpPr/>
          <p:nvPr/>
        </p:nvSpPr>
        <p:spPr>
          <a:xfrm flipH="1" flipV="1">
            <a:off x="5360436" y="1789412"/>
            <a:ext cx="524744" cy="68541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376899" y="4365104"/>
            <a:ext cx="600912" cy="10454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42" name="Plus 41"/>
          <p:cNvSpPr/>
          <p:nvPr/>
        </p:nvSpPr>
        <p:spPr>
          <a:xfrm flipH="1" flipV="1">
            <a:off x="5350458" y="4599279"/>
            <a:ext cx="524744" cy="67386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730435" y="1484785"/>
            <a:ext cx="544309" cy="9965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45" name="Plus 44"/>
          <p:cNvSpPr/>
          <p:nvPr/>
        </p:nvSpPr>
        <p:spPr>
          <a:xfrm flipH="1" flipV="1">
            <a:off x="0" y="4438062"/>
            <a:ext cx="524744" cy="67909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Plus 45"/>
          <p:cNvSpPr/>
          <p:nvPr/>
        </p:nvSpPr>
        <p:spPr>
          <a:xfrm flipH="1" flipV="1">
            <a:off x="8609872" y="1759384"/>
            <a:ext cx="524744" cy="67909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2565749" y="1484784"/>
            <a:ext cx="535191" cy="9965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50" name="Obdélník 49"/>
          <p:cNvSpPr/>
          <p:nvPr/>
        </p:nvSpPr>
        <p:spPr>
          <a:xfrm>
            <a:off x="730435" y="4438062"/>
            <a:ext cx="535191" cy="9427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51" name="Obdélník 50"/>
          <p:cNvSpPr/>
          <p:nvPr/>
        </p:nvSpPr>
        <p:spPr>
          <a:xfrm>
            <a:off x="6251273" y="1484782"/>
            <a:ext cx="535191" cy="9965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52" name="Obdélník 51"/>
          <p:cNvSpPr/>
          <p:nvPr/>
        </p:nvSpPr>
        <p:spPr>
          <a:xfrm>
            <a:off x="4431659" y="1484783"/>
            <a:ext cx="535191" cy="9965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53" name="Obdélník 52"/>
          <p:cNvSpPr/>
          <p:nvPr/>
        </p:nvSpPr>
        <p:spPr>
          <a:xfrm>
            <a:off x="6263233" y="4365104"/>
            <a:ext cx="535191" cy="10635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54" name="Plus 53"/>
          <p:cNvSpPr/>
          <p:nvPr/>
        </p:nvSpPr>
        <p:spPr>
          <a:xfrm flipH="1" flipV="1">
            <a:off x="7188552" y="1795914"/>
            <a:ext cx="524744" cy="68541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7952916" y="1484784"/>
            <a:ext cx="535191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61" name="Plus 60"/>
          <p:cNvSpPr/>
          <p:nvPr/>
        </p:nvSpPr>
        <p:spPr>
          <a:xfrm flipH="1" flipV="1">
            <a:off x="7100155" y="4635062"/>
            <a:ext cx="524744" cy="67386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8087041" y="4365104"/>
            <a:ext cx="535191" cy="10524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chemeClr val="bg1"/>
                </a:solidFill>
              </a:rPr>
              <a:t>6</a:t>
            </a:r>
          </a:p>
        </p:txBody>
      </p:sp>
      <p:pic>
        <p:nvPicPr>
          <p:cNvPr id="47" name="Obrázek 46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9666" flipH="1">
            <a:off x="7486898" y="613089"/>
            <a:ext cx="1697789" cy="1962727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9666">
            <a:off x="162995" y="132448"/>
            <a:ext cx="1617275" cy="1962727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6293" y="111493"/>
            <a:ext cx="1594102" cy="1962727"/>
          </a:xfrm>
          <a:prstGeom prst="rect">
            <a:avLst/>
          </a:prstGeom>
        </p:spPr>
      </p:pic>
      <p:pic>
        <p:nvPicPr>
          <p:cNvPr id="59" name="Obrázek 5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9666" flipH="1">
            <a:off x="5827557" y="81744"/>
            <a:ext cx="1537291" cy="1962727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4305" flipH="1">
            <a:off x="3811019" y="43705"/>
            <a:ext cx="1697789" cy="1962727"/>
          </a:xfrm>
          <a:prstGeom prst="rect">
            <a:avLst/>
          </a:prstGeom>
        </p:spPr>
      </p:pic>
      <p:pic>
        <p:nvPicPr>
          <p:cNvPr id="82" name="Obrázek 8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9666" flipH="1">
            <a:off x="2198635" y="613088"/>
            <a:ext cx="1697789" cy="1962727"/>
          </a:xfrm>
          <a:prstGeom prst="rect">
            <a:avLst/>
          </a:prstGeom>
        </p:spPr>
      </p:pic>
      <p:pic>
        <p:nvPicPr>
          <p:cNvPr id="83" name="Obrázek 8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9666" flipH="1">
            <a:off x="298421" y="613090"/>
            <a:ext cx="1697789" cy="1962727"/>
          </a:xfrm>
          <a:prstGeom prst="rect">
            <a:avLst/>
          </a:prstGeom>
        </p:spPr>
      </p:pic>
      <p:pic>
        <p:nvPicPr>
          <p:cNvPr id="84" name="Obrázek 8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9666" flipH="1">
            <a:off x="7486898" y="2678463"/>
            <a:ext cx="1697789" cy="1962727"/>
          </a:xfrm>
          <a:prstGeom prst="rect">
            <a:avLst/>
          </a:prstGeom>
        </p:spPr>
      </p:pic>
      <p:pic>
        <p:nvPicPr>
          <p:cNvPr id="85" name="Obrázek 8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86193" flipH="1">
            <a:off x="3747106" y="558135"/>
            <a:ext cx="1697789" cy="1962727"/>
          </a:xfrm>
          <a:prstGeom prst="rect">
            <a:avLst/>
          </a:prstGeom>
        </p:spPr>
      </p:pic>
      <p:pic>
        <p:nvPicPr>
          <p:cNvPr id="86" name="Obrázek 8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13067" y="3383740"/>
            <a:ext cx="1697789" cy="1962727"/>
          </a:xfrm>
          <a:prstGeom prst="rect">
            <a:avLst/>
          </a:prstGeom>
        </p:spPr>
      </p:pic>
      <p:pic>
        <p:nvPicPr>
          <p:cNvPr id="87" name="Obrázek 86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9666" flipH="1">
            <a:off x="5725171" y="3383739"/>
            <a:ext cx="1697789" cy="1962727"/>
          </a:xfrm>
          <a:prstGeom prst="rect">
            <a:avLst/>
          </a:prstGeom>
        </p:spPr>
      </p:pic>
      <p:pic>
        <p:nvPicPr>
          <p:cNvPr id="88" name="Obrázek 8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9666">
            <a:off x="5785074" y="638207"/>
            <a:ext cx="1707200" cy="1962727"/>
          </a:xfrm>
          <a:prstGeom prst="rect">
            <a:avLst/>
          </a:prstGeom>
        </p:spPr>
      </p:pic>
      <p:pic>
        <p:nvPicPr>
          <p:cNvPr id="89" name="Obrázek 8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9666" flipH="1">
            <a:off x="222988" y="2700232"/>
            <a:ext cx="1697789" cy="1962727"/>
          </a:xfrm>
          <a:prstGeom prst="rect">
            <a:avLst/>
          </a:prstGeom>
        </p:spPr>
      </p:pic>
      <p:pic>
        <p:nvPicPr>
          <p:cNvPr id="90" name="Obrázek 89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09323" flipH="1">
            <a:off x="1973294" y="2617360"/>
            <a:ext cx="1701529" cy="1962727"/>
          </a:xfrm>
          <a:prstGeom prst="rect">
            <a:avLst/>
          </a:prstGeom>
        </p:spPr>
      </p:pic>
      <p:pic>
        <p:nvPicPr>
          <p:cNvPr id="92" name="Obrázek 9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9666">
            <a:off x="7561361" y="3289197"/>
            <a:ext cx="1613331" cy="1962727"/>
          </a:xfrm>
          <a:prstGeom prst="rect">
            <a:avLst/>
          </a:prstGeom>
        </p:spPr>
      </p:pic>
      <p:pic>
        <p:nvPicPr>
          <p:cNvPr id="94" name="Obrázek 9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9666">
            <a:off x="2153699" y="3334098"/>
            <a:ext cx="1646091" cy="1962727"/>
          </a:xfrm>
          <a:prstGeom prst="rect">
            <a:avLst/>
          </a:prstGeom>
        </p:spPr>
      </p:pic>
      <p:pic>
        <p:nvPicPr>
          <p:cNvPr id="95" name="Obrázek 9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79666">
            <a:off x="149293" y="3361045"/>
            <a:ext cx="1825847" cy="1962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3916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40" grpId="0" animBg="1"/>
      <p:bldP spid="44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7" grpId="0" animBg="1"/>
      <p:bldP spid="6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69028" y="803803"/>
            <a:ext cx="2520281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</a:t>
            </a:r>
            <a:r>
              <a:rPr lang="cs-CZ" sz="3600" b="1" dirty="0" smtClean="0"/>
              <a:t>1 . 6 =</a:t>
            </a:r>
          </a:p>
          <a:p>
            <a:r>
              <a:rPr lang="cs-CZ" sz="3600" b="1" dirty="0" smtClean="0"/>
              <a:t>  2 . 6 =</a:t>
            </a:r>
          </a:p>
          <a:p>
            <a:r>
              <a:rPr lang="cs-CZ" sz="3600" b="1" dirty="0" smtClean="0"/>
              <a:t>  3 . 6 =</a:t>
            </a:r>
          </a:p>
          <a:p>
            <a:r>
              <a:rPr lang="cs-CZ" sz="3600" b="1" dirty="0" smtClean="0"/>
              <a:t>  4 . 6 =</a:t>
            </a:r>
          </a:p>
          <a:p>
            <a:r>
              <a:rPr lang="cs-CZ" sz="3600" b="1" dirty="0" smtClean="0"/>
              <a:t>  5 . 6 =</a:t>
            </a:r>
          </a:p>
          <a:p>
            <a:r>
              <a:rPr lang="cs-CZ" sz="3600" b="1" dirty="0" smtClean="0"/>
              <a:t>  6 . 6 =</a:t>
            </a:r>
          </a:p>
          <a:p>
            <a:r>
              <a:rPr lang="cs-CZ" sz="3600" b="1" dirty="0" smtClean="0"/>
              <a:t>  7 . 6 =</a:t>
            </a:r>
          </a:p>
          <a:p>
            <a:r>
              <a:rPr lang="cs-CZ" sz="3600" b="1" dirty="0" smtClean="0"/>
              <a:t>  8 . 6 =</a:t>
            </a:r>
          </a:p>
          <a:p>
            <a:r>
              <a:rPr lang="cs-CZ" sz="3600" b="1" dirty="0" smtClean="0"/>
              <a:t>  9 . 6 =</a:t>
            </a:r>
          </a:p>
          <a:p>
            <a:r>
              <a:rPr lang="cs-CZ" sz="3600" b="1" dirty="0" smtClean="0"/>
              <a:t>10 . 6 =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40466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7824" y="773996"/>
            <a:ext cx="612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6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845798" y="1883374"/>
            <a:ext cx="10783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18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35862" y="1346864"/>
            <a:ext cx="9830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12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47203" y="2973628"/>
            <a:ext cx="7872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30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96211" y="2468981"/>
            <a:ext cx="7797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24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20115" y="3485928"/>
            <a:ext cx="9312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36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51040" y="4653134"/>
            <a:ext cx="869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48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52360" y="4077072"/>
            <a:ext cx="8049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42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35862" y="5163650"/>
            <a:ext cx="8099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54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52360" y="5733255"/>
            <a:ext cx="9385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60</a:t>
            </a:r>
            <a:endParaRPr lang="cs-CZ" sz="3600" b="1" dirty="0"/>
          </a:p>
        </p:txBody>
      </p:sp>
      <p:pic>
        <p:nvPicPr>
          <p:cNvPr id="15" name="Picture 4" descr="C:\Users\OEM\AppData\Local\Microsoft\Windows\Temporary Internet Files\Content.IE5\B4A6B7Q4\MC9004375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0983" y="3619958"/>
            <a:ext cx="2309616" cy="2329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2863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voltage.wav"/>
          </p:stSnd>
        </p:sndAc>
      </p:transition>
    </mc:Choice>
    <mc:Fallback xmlns="">
      <p:transition spd="slow">
        <p:fade/>
        <p:sndAc>
          <p:stSnd>
            <p:snd r:embed="rId4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000"/>
                            </p:stCondLst>
                            <p:childTnLst>
                              <p:par>
                                <p:cTn id="8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69028" y="803803"/>
            <a:ext cx="2520281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</a:t>
            </a:r>
            <a:r>
              <a:rPr lang="cs-CZ" sz="3600" b="1" dirty="0" smtClean="0"/>
              <a:t>1 . 6 =</a:t>
            </a:r>
          </a:p>
          <a:p>
            <a:r>
              <a:rPr lang="cs-CZ" sz="3600" b="1" dirty="0" smtClean="0"/>
              <a:t>  2 . 6 =</a:t>
            </a:r>
          </a:p>
          <a:p>
            <a:r>
              <a:rPr lang="cs-CZ" sz="3600" b="1" dirty="0" smtClean="0"/>
              <a:t>  3 . 6 =</a:t>
            </a:r>
          </a:p>
          <a:p>
            <a:r>
              <a:rPr lang="cs-CZ" sz="3600" b="1" dirty="0" smtClean="0"/>
              <a:t>  4 . 6 =</a:t>
            </a:r>
          </a:p>
          <a:p>
            <a:r>
              <a:rPr lang="cs-CZ" sz="3600" b="1" dirty="0" smtClean="0"/>
              <a:t>  5 . 6 =</a:t>
            </a:r>
          </a:p>
          <a:p>
            <a:r>
              <a:rPr lang="cs-CZ" sz="3600" b="1" dirty="0" smtClean="0"/>
              <a:t>  6 . 6 =</a:t>
            </a:r>
          </a:p>
          <a:p>
            <a:r>
              <a:rPr lang="cs-CZ" sz="3600" b="1" dirty="0" smtClean="0"/>
              <a:t>  7 . 6 =</a:t>
            </a:r>
          </a:p>
          <a:p>
            <a:r>
              <a:rPr lang="cs-CZ" sz="3600" b="1" dirty="0" smtClean="0"/>
              <a:t>  8 . 6 =</a:t>
            </a:r>
          </a:p>
          <a:p>
            <a:r>
              <a:rPr lang="cs-CZ" sz="3600" b="1" dirty="0" smtClean="0"/>
              <a:t>  9 . 6 =</a:t>
            </a:r>
          </a:p>
          <a:p>
            <a:r>
              <a:rPr lang="cs-CZ" sz="3600" b="1" dirty="0" smtClean="0"/>
              <a:t>10 . 6 =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40466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Vyhledej chybu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7824" y="773996"/>
            <a:ext cx="612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6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845798" y="1883374"/>
            <a:ext cx="10783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18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35862" y="1346864"/>
            <a:ext cx="9830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12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47203" y="2973628"/>
            <a:ext cx="7872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30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96211" y="2468981"/>
            <a:ext cx="7797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24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20115" y="3485928"/>
            <a:ext cx="9312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38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51040" y="4653134"/>
            <a:ext cx="869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48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52360" y="4077072"/>
            <a:ext cx="8049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42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35862" y="5163650"/>
            <a:ext cx="8099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54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52360" y="5733255"/>
            <a:ext cx="9385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60</a:t>
            </a:r>
            <a:endParaRPr lang="cs-CZ" sz="3600" b="1" dirty="0"/>
          </a:p>
        </p:txBody>
      </p:sp>
      <p:pic>
        <p:nvPicPr>
          <p:cNvPr id="15" name="Picture 4" descr="C:\Users\OEM\AppData\Local\Microsoft\Windows\Temporary Internet Files\Content.IE5\B4A6B7Q4\MC9004375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5" y="3602020"/>
            <a:ext cx="2520280" cy="2541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2864228" y="3480511"/>
            <a:ext cx="9312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36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366667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voltage.wav"/>
          </p:stSnd>
        </p:sndAc>
      </p:transition>
    </mc:Choice>
    <mc:Fallback xmlns="">
      <p:transition spd="slow">
        <p:fade/>
        <p:sndAc>
          <p:stSnd>
            <p:snd r:embed="rId4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</a:t>
            </a:r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http://office.microsoft.com/cs-cz/images/</a:t>
            </a:r>
            <a:endParaRPr lang="cs-CZ" dirty="0"/>
          </a:p>
          <a:p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www.clker.com/clipart</a:t>
            </a:r>
            <a:endParaRPr lang="cs-CZ" dirty="0" smtClean="0">
              <a:solidFill>
                <a:schemeClr val="accent1"/>
              </a:solidFill>
            </a:endParaRPr>
          </a:p>
          <a:p>
            <a:endParaRPr lang="cs-CZ" dirty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2226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227</TotalTime>
  <Words>256</Words>
  <Application>Microsoft Office PowerPoint</Application>
  <PresentationFormat>Předvádění na obrazovce (4:3)</PresentationFormat>
  <Paragraphs>146</Paragraphs>
  <Slides>14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obrázky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OEM</dc:creator>
  <cp:lastModifiedBy>Zdena</cp:lastModifiedBy>
  <cp:revision>27</cp:revision>
  <dcterms:created xsi:type="dcterms:W3CDTF">2011-05-07T19:32:38Z</dcterms:created>
  <dcterms:modified xsi:type="dcterms:W3CDTF">2011-09-22T19:58:08Z</dcterms:modified>
</cp:coreProperties>
</file>