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5" r:id="rId2"/>
    <p:sldId id="264" r:id="rId3"/>
    <p:sldId id="260" r:id="rId4"/>
    <p:sldId id="262" r:id="rId5"/>
    <p:sldId id="261" r:id="rId6"/>
    <p:sldId id="263" r:id="rId7"/>
    <p:sldId id="256" r:id="rId8"/>
    <p:sldId id="259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5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301013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1434615"/>
            <a:ext cx="3456384" cy="31817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8771458"/>
              </p:ext>
            </p:extLst>
          </p:nvPr>
        </p:nvGraphicFramePr>
        <p:xfrm>
          <a:off x="539552" y="4797152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Matematika 2. ročník -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n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ásobení a dělení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VY_32_INOVACE_19_ Násobení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a dělení 6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PaedDr. Zdeňka Kofroňová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682231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42635" y="5805264"/>
            <a:ext cx="43910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PaedDr. Zdeňka Kofroňová, 2. ZŠ Dobříš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259632" y="908720"/>
            <a:ext cx="68363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atin typeface="Arial" pitchFamily="34" charset="0"/>
                <a:cs typeface="Arial" pitchFamily="34" charset="0"/>
              </a:rPr>
              <a:t>NÁSOBENÍ A DĚLENÍ                 </a:t>
            </a:r>
            <a:endParaRPr lang="cs-CZ" sz="4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974297" y="2132856"/>
            <a:ext cx="1795806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3800" b="1" dirty="0" smtClean="0">
                <a:latin typeface="Arial" pitchFamily="34" charset="0"/>
                <a:cs typeface="Arial" pitchFamily="34" charset="0"/>
              </a:rPr>
              <a:t>6</a:t>
            </a:r>
            <a:endParaRPr lang="cs-CZ" sz="13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válný popisek 5"/>
          <p:cNvSpPr/>
          <p:nvPr/>
        </p:nvSpPr>
        <p:spPr>
          <a:xfrm rot="20481295">
            <a:off x="1051839" y="2520596"/>
            <a:ext cx="1248869" cy="1696973"/>
          </a:xfrm>
          <a:prstGeom prst="wedgeEllipseCallo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Oválný popisek 8"/>
          <p:cNvSpPr/>
          <p:nvPr/>
        </p:nvSpPr>
        <p:spPr>
          <a:xfrm rot="20900489">
            <a:off x="2030174" y="1837869"/>
            <a:ext cx="1248869" cy="1696973"/>
          </a:xfrm>
          <a:prstGeom prst="wedgeEllipseCallou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Oválný popisek 9"/>
          <p:cNvSpPr/>
          <p:nvPr/>
        </p:nvSpPr>
        <p:spPr>
          <a:xfrm rot="249399">
            <a:off x="2714468" y="2520596"/>
            <a:ext cx="1248869" cy="1696973"/>
          </a:xfrm>
          <a:prstGeom prst="wedgeEllipse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Volný tvar 10"/>
          <p:cNvSpPr/>
          <p:nvPr/>
        </p:nvSpPr>
        <p:spPr>
          <a:xfrm>
            <a:off x="1399841" y="4175277"/>
            <a:ext cx="835013" cy="2334380"/>
          </a:xfrm>
          <a:custGeom>
            <a:avLst/>
            <a:gdLst>
              <a:gd name="connsiteX0" fmla="*/ 309216 w 835013"/>
              <a:gd name="connsiteY0" fmla="*/ 4837 h 2334380"/>
              <a:gd name="connsiteX1" fmla="*/ 483388 w 835013"/>
              <a:gd name="connsiteY1" fmla="*/ 48380 h 2334380"/>
              <a:gd name="connsiteX2" fmla="*/ 831730 w 835013"/>
              <a:gd name="connsiteY2" fmla="*/ 353180 h 2334380"/>
              <a:gd name="connsiteX3" fmla="*/ 624902 w 835013"/>
              <a:gd name="connsiteY3" fmla="*/ 1234923 h 2334380"/>
              <a:gd name="connsiteX4" fmla="*/ 91502 w 835013"/>
              <a:gd name="connsiteY4" fmla="*/ 1757437 h 2334380"/>
              <a:gd name="connsiteX5" fmla="*/ 4416 w 835013"/>
              <a:gd name="connsiteY5" fmla="*/ 2334380 h 23343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5013" h="2334380">
                <a:moveTo>
                  <a:pt x="309216" y="4837"/>
                </a:moveTo>
                <a:cubicBezTo>
                  <a:pt x="352759" y="-2420"/>
                  <a:pt x="396302" y="-9677"/>
                  <a:pt x="483388" y="48380"/>
                </a:cubicBezTo>
                <a:cubicBezTo>
                  <a:pt x="570474" y="106437"/>
                  <a:pt x="808144" y="155423"/>
                  <a:pt x="831730" y="353180"/>
                </a:cubicBezTo>
                <a:cubicBezTo>
                  <a:pt x="855316" y="550937"/>
                  <a:pt x="748273" y="1000880"/>
                  <a:pt x="624902" y="1234923"/>
                </a:cubicBezTo>
                <a:cubicBezTo>
                  <a:pt x="501531" y="1468966"/>
                  <a:pt x="194916" y="1574194"/>
                  <a:pt x="91502" y="1757437"/>
                </a:cubicBezTo>
                <a:cubicBezTo>
                  <a:pt x="-11912" y="1940680"/>
                  <a:pt x="-3748" y="2137530"/>
                  <a:pt x="4416" y="2334380"/>
                </a:cubicBezTo>
              </a:path>
            </a:pathLst>
          </a:cu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2491094" y="3483429"/>
            <a:ext cx="426277" cy="1948542"/>
          </a:xfrm>
          <a:custGeom>
            <a:avLst/>
            <a:gdLst>
              <a:gd name="connsiteX0" fmla="*/ 45277 w 426277"/>
              <a:gd name="connsiteY0" fmla="*/ 0 h 1948542"/>
              <a:gd name="connsiteX1" fmla="*/ 219449 w 426277"/>
              <a:gd name="connsiteY1" fmla="*/ 108857 h 1948542"/>
              <a:gd name="connsiteX2" fmla="*/ 273877 w 426277"/>
              <a:gd name="connsiteY2" fmla="*/ 348342 h 1948542"/>
              <a:gd name="connsiteX3" fmla="*/ 1735 w 426277"/>
              <a:gd name="connsiteY3" fmla="*/ 696685 h 1948542"/>
              <a:gd name="connsiteX4" fmla="*/ 426277 w 426277"/>
              <a:gd name="connsiteY4" fmla="*/ 1948542 h 19485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26277" h="1948542">
                <a:moveTo>
                  <a:pt x="45277" y="0"/>
                </a:moveTo>
                <a:cubicBezTo>
                  <a:pt x="113313" y="25400"/>
                  <a:pt x="181349" y="50800"/>
                  <a:pt x="219449" y="108857"/>
                </a:cubicBezTo>
                <a:cubicBezTo>
                  <a:pt x="257549" y="166914"/>
                  <a:pt x="310163" y="250371"/>
                  <a:pt x="273877" y="348342"/>
                </a:cubicBezTo>
                <a:cubicBezTo>
                  <a:pt x="237591" y="446313"/>
                  <a:pt x="-23665" y="429985"/>
                  <a:pt x="1735" y="696685"/>
                </a:cubicBezTo>
                <a:cubicBezTo>
                  <a:pt x="27135" y="963385"/>
                  <a:pt x="226706" y="1455963"/>
                  <a:pt x="426277" y="1948542"/>
                </a:cubicBezTo>
              </a:path>
            </a:pathLst>
          </a:cu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olný tvar 12"/>
          <p:cNvSpPr/>
          <p:nvPr/>
        </p:nvSpPr>
        <p:spPr>
          <a:xfrm>
            <a:off x="2993571" y="4093029"/>
            <a:ext cx="1828800" cy="1524000"/>
          </a:xfrm>
          <a:custGeom>
            <a:avLst/>
            <a:gdLst>
              <a:gd name="connsiteX0" fmla="*/ 0 w 1828800"/>
              <a:gd name="connsiteY0" fmla="*/ 0 h 1524000"/>
              <a:gd name="connsiteX1" fmla="*/ 228600 w 1828800"/>
              <a:gd name="connsiteY1" fmla="*/ 141514 h 1524000"/>
              <a:gd name="connsiteX2" fmla="*/ 533400 w 1828800"/>
              <a:gd name="connsiteY2" fmla="*/ 489857 h 1524000"/>
              <a:gd name="connsiteX3" fmla="*/ 533400 w 1828800"/>
              <a:gd name="connsiteY3" fmla="*/ 1088571 h 1524000"/>
              <a:gd name="connsiteX4" fmla="*/ 1828800 w 1828800"/>
              <a:gd name="connsiteY4" fmla="*/ 1524000 h 1524000"/>
              <a:gd name="connsiteX5" fmla="*/ 1828800 w 1828800"/>
              <a:gd name="connsiteY5" fmla="*/ 1524000 h 1524000"/>
              <a:gd name="connsiteX6" fmla="*/ 1828800 w 1828800"/>
              <a:gd name="connsiteY6" fmla="*/ 1524000 h 1524000"/>
              <a:gd name="connsiteX7" fmla="*/ 1828800 w 1828800"/>
              <a:gd name="connsiteY7" fmla="*/ 1524000 h 1524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828800" h="1524000">
                <a:moveTo>
                  <a:pt x="0" y="0"/>
                </a:moveTo>
                <a:cubicBezTo>
                  <a:pt x="69850" y="29935"/>
                  <a:pt x="139700" y="59871"/>
                  <a:pt x="228600" y="141514"/>
                </a:cubicBezTo>
                <a:cubicBezTo>
                  <a:pt x="317500" y="223157"/>
                  <a:pt x="482600" y="332014"/>
                  <a:pt x="533400" y="489857"/>
                </a:cubicBezTo>
                <a:cubicBezTo>
                  <a:pt x="584200" y="647700"/>
                  <a:pt x="317500" y="916214"/>
                  <a:pt x="533400" y="1088571"/>
                </a:cubicBezTo>
                <a:cubicBezTo>
                  <a:pt x="749300" y="1260928"/>
                  <a:pt x="1828800" y="1524000"/>
                  <a:pt x="1828800" y="1524000"/>
                </a:cubicBezTo>
                <a:lnTo>
                  <a:pt x="1828800" y="1524000"/>
                </a:lnTo>
                <a:lnTo>
                  <a:pt x="1828800" y="1524000"/>
                </a:lnTo>
                <a:lnTo>
                  <a:pt x="1828800" y="1524000"/>
                </a:lnTo>
              </a:path>
            </a:pathLst>
          </a:cu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33294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ný popisek 2"/>
          <p:cNvSpPr/>
          <p:nvPr/>
        </p:nvSpPr>
        <p:spPr>
          <a:xfrm>
            <a:off x="414117" y="277349"/>
            <a:ext cx="2016224" cy="2520280"/>
          </a:xfrm>
          <a:prstGeom prst="wedgeEllipseCallou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. 6</a:t>
            </a:r>
            <a:endParaRPr lang="cs-CZ" sz="40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Oválný popisek 1"/>
          <p:cNvSpPr/>
          <p:nvPr/>
        </p:nvSpPr>
        <p:spPr>
          <a:xfrm>
            <a:off x="6406311" y="595768"/>
            <a:ext cx="2266865" cy="2520280"/>
          </a:xfrm>
          <a:prstGeom prst="wedgeEllipseCallou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9</a:t>
            </a:r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. 6</a:t>
            </a:r>
            <a:endParaRPr lang="cs-CZ" sz="40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válný popisek 3"/>
          <p:cNvSpPr/>
          <p:nvPr/>
        </p:nvSpPr>
        <p:spPr>
          <a:xfrm>
            <a:off x="2196014" y="1344149"/>
            <a:ext cx="2255844" cy="2520280"/>
          </a:xfrm>
          <a:prstGeom prst="wedgeEllipseCallou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. 6</a:t>
            </a:r>
            <a:endParaRPr lang="cs-CZ" sz="40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válný popisek 4"/>
          <p:cNvSpPr/>
          <p:nvPr/>
        </p:nvSpPr>
        <p:spPr>
          <a:xfrm>
            <a:off x="4202423" y="396773"/>
            <a:ext cx="2160240" cy="2520280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7</a:t>
            </a:r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. 6</a:t>
            </a:r>
            <a:endParaRPr lang="cs-CZ" sz="40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72682" y="1855908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8" name="Volný tvar 7"/>
          <p:cNvSpPr/>
          <p:nvPr/>
        </p:nvSpPr>
        <p:spPr>
          <a:xfrm>
            <a:off x="1238755" y="2851422"/>
            <a:ext cx="1504232" cy="3420806"/>
          </a:xfrm>
          <a:custGeom>
            <a:avLst/>
            <a:gdLst>
              <a:gd name="connsiteX0" fmla="*/ 0 w 1504232"/>
              <a:gd name="connsiteY0" fmla="*/ 0 h 3420806"/>
              <a:gd name="connsiteX1" fmla="*/ 783771 w 1504232"/>
              <a:gd name="connsiteY1" fmla="*/ 2862943 h 3420806"/>
              <a:gd name="connsiteX2" fmla="*/ 1338943 w 1504232"/>
              <a:gd name="connsiteY2" fmla="*/ 2024743 h 3420806"/>
              <a:gd name="connsiteX3" fmla="*/ 1502229 w 1504232"/>
              <a:gd name="connsiteY3" fmla="*/ 3222172 h 3420806"/>
              <a:gd name="connsiteX4" fmla="*/ 1415143 w 1504232"/>
              <a:gd name="connsiteY4" fmla="*/ 3407229 h 34208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04232" h="3420806">
                <a:moveTo>
                  <a:pt x="0" y="0"/>
                </a:moveTo>
                <a:cubicBezTo>
                  <a:pt x="280307" y="1262743"/>
                  <a:pt x="560614" y="2525486"/>
                  <a:pt x="783771" y="2862943"/>
                </a:cubicBezTo>
                <a:cubicBezTo>
                  <a:pt x="1006928" y="3200400"/>
                  <a:pt x="1219200" y="1964872"/>
                  <a:pt x="1338943" y="2024743"/>
                </a:cubicBezTo>
                <a:cubicBezTo>
                  <a:pt x="1458686" y="2084614"/>
                  <a:pt x="1489529" y="2991758"/>
                  <a:pt x="1502229" y="3222172"/>
                </a:cubicBezTo>
                <a:cubicBezTo>
                  <a:pt x="1514929" y="3452586"/>
                  <a:pt x="1465036" y="3429907"/>
                  <a:pt x="1415143" y="3407229"/>
                </a:cubicBezTo>
              </a:path>
            </a:pathLst>
          </a:cu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lný tvar 8"/>
          <p:cNvSpPr/>
          <p:nvPr/>
        </p:nvSpPr>
        <p:spPr>
          <a:xfrm rot="1014756">
            <a:off x="2005779" y="3832483"/>
            <a:ext cx="1664439" cy="2557004"/>
          </a:xfrm>
          <a:custGeom>
            <a:avLst/>
            <a:gdLst>
              <a:gd name="connsiteX0" fmla="*/ 688700 w 1664439"/>
              <a:gd name="connsiteY0" fmla="*/ 0 h 2697378"/>
              <a:gd name="connsiteX1" fmla="*/ 35557 w 1664439"/>
              <a:gd name="connsiteY1" fmla="*/ 642258 h 2697378"/>
              <a:gd name="connsiteX2" fmla="*/ 1646643 w 1664439"/>
              <a:gd name="connsiteY2" fmla="*/ 1436915 h 2697378"/>
              <a:gd name="connsiteX3" fmla="*/ 895529 w 1664439"/>
              <a:gd name="connsiteY3" fmla="*/ 2569029 h 2697378"/>
              <a:gd name="connsiteX4" fmla="*/ 873757 w 1664439"/>
              <a:gd name="connsiteY4" fmla="*/ 2623458 h 26973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64439" h="2697378">
                <a:moveTo>
                  <a:pt x="688700" y="0"/>
                </a:moveTo>
                <a:cubicBezTo>
                  <a:pt x="282300" y="201386"/>
                  <a:pt x="-124100" y="402772"/>
                  <a:pt x="35557" y="642258"/>
                </a:cubicBezTo>
                <a:cubicBezTo>
                  <a:pt x="195214" y="881744"/>
                  <a:pt x="1503314" y="1115787"/>
                  <a:pt x="1646643" y="1436915"/>
                </a:cubicBezTo>
                <a:cubicBezTo>
                  <a:pt x="1789972" y="1758044"/>
                  <a:pt x="1024343" y="2371272"/>
                  <a:pt x="895529" y="2569029"/>
                </a:cubicBezTo>
                <a:cubicBezTo>
                  <a:pt x="766715" y="2766786"/>
                  <a:pt x="820236" y="2695122"/>
                  <a:pt x="873757" y="2623458"/>
                </a:cubicBezTo>
              </a:path>
            </a:pathLst>
          </a:cu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olný tvar 9"/>
          <p:cNvSpPr/>
          <p:nvPr/>
        </p:nvSpPr>
        <p:spPr>
          <a:xfrm>
            <a:off x="4347523" y="2851422"/>
            <a:ext cx="726355" cy="2438400"/>
          </a:xfrm>
          <a:custGeom>
            <a:avLst/>
            <a:gdLst>
              <a:gd name="connsiteX0" fmla="*/ 454212 w 726355"/>
              <a:gd name="connsiteY0" fmla="*/ 0 h 2438400"/>
              <a:gd name="connsiteX1" fmla="*/ 726355 w 726355"/>
              <a:gd name="connsiteY1" fmla="*/ 119742 h 2438400"/>
              <a:gd name="connsiteX2" fmla="*/ 726355 w 726355"/>
              <a:gd name="connsiteY2" fmla="*/ 119742 h 2438400"/>
              <a:gd name="connsiteX3" fmla="*/ 7898 w 726355"/>
              <a:gd name="connsiteY3" fmla="*/ 979714 h 2438400"/>
              <a:gd name="connsiteX4" fmla="*/ 323584 w 726355"/>
              <a:gd name="connsiteY4" fmla="*/ 2307771 h 2438400"/>
              <a:gd name="connsiteX5" fmla="*/ 323584 w 726355"/>
              <a:gd name="connsiteY5" fmla="*/ 2307771 h 2438400"/>
              <a:gd name="connsiteX6" fmla="*/ 356241 w 726355"/>
              <a:gd name="connsiteY6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6355" h="2438400">
                <a:moveTo>
                  <a:pt x="454212" y="0"/>
                </a:moveTo>
                <a:lnTo>
                  <a:pt x="726355" y="119742"/>
                </a:lnTo>
                <a:lnTo>
                  <a:pt x="726355" y="119742"/>
                </a:lnTo>
                <a:cubicBezTo>
                  <a:pt x="606612" y="263071"/>
                  <a:pt x="75026" y="615043"/>
                  <a:pt x="7898" y="979714"/>
                </a:cubicBezTo>
                <a:cubicBezTo>
                  <a:pt x="-59230" y="1344385"/>
                  <a:pt x="323584" y="2307771"/>
                  <a:pt x="323584" y="2307771"/>
                </a:cubicBezTo>
                <a:lnTo>
                  <a:pt x="323584" y="2307771"/>
                </a:lnTo>
                <a:lnTo>
                  <a:pt x="356241" y="2438400"/>
                </a:lnTo>
              </a:path>
            </a:pathLst>
          </a:cu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 10"/>
          <p:cNvSpPr/>
          <p:nvPr/>
        </p:nvSpPr>
        <p:spPr>
          <a:xfrm>
            <a:off x="7020272" y="2941100"/>
            <a:ext cx="1883228" cy="3461657"/>
          </a:xfrm>
          <a:custGeom>
            <a:avLst/>
            <a:gdLst>
              <a:gd name="connsiteX0" fmla="*/ 0 w 1883228"/>
              <a:gd name="connsiteY0" fmla="*/ 0 h 3461657"/>
              <a:gd name="connsiteX1" fmla="*/ 359228 w 1883228"/>
              <a:gd name="connsiteY1" fmla="*/ 185057 h 3461657"/>
              <a:gd name="connsiteX2" fmla="*/ 1306285 w 1883228"/>
              <a:gd name="connsiteY2" fmla="*/ 642257 h 3461657"/>
              <a:gd name="connsiteX3" fmla="*/ 500742 w 1883228"/>
              <a:gd name="connsiteY3" fmla="*/ 1981200 h 3461657"/>
              <a:gd name="connsiteX4" fmla="*/ 1774371 w 1883228"/>
              <a:gd name="connsiteY4" fmla="*/ 3320142 h 3461657"/>
              <a:gd name="connsiteX5" fmla="*/ 1774371 w 1883228"/>
              <a:gd name="connsiteY5" fmla="*/ 3320142 h 3461657"/>
              <a:gd name="connsiteX6" fmla="*/ 1883228 w 1883228"/>
              <a:gd name="connsiteY6" fmla="*/ 3461657 h 34616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3228" h="3461657">
                <a:moveTo>
                  <a:pt x="0" y="0"/>
                </a:moveTo>
                <a:cubicBezTo>
                  <a:pt x="70757" y="39007"/>
                  <a:pt x="359228" y="185057"/>
                  <a:pt x="359228" y="185057"/>
                </a:cubicBezTo>
                <a:cubicBezTo>
                  <a:pt x="576942" y="292100"/>
                  <a:pt x="1282699" y="342900"/>
                  <a:pt x="1306285" y="642257"/>
                </a:cubicBezTo>
                <a:cubicBezTo>
                  <a:pt x="1329871" y="941614"/>
                  <a:pt x="422728" y="1534886"/>
                  <a:pt x="500742" y="1981200"/>
                </a:cubicBezTo>
                <a:cubicBezTo>
                  <a:pt x="578756" y="2427514"/>
                  <a:pt x="1774371" y="3320142"/>
                  <a:pt x="1774371" y="3320142"/>
                </a:cubicBezTo>
                <a:lnTo>
                  <a:pt x="1774371" y="3320142"/>
                </a:lnTo>
                <a:lnTo>
                  <a:pt x="1883228" y="3461657"/>
                </a:lnTo>
              </a:path>
            </a:pathLst>
          </a:cu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olný tvar 12"/>
          <p:cNvSpPr/>
          <p:nvPr/>
        </p:nvSpPr>
        <p:spPr>
          <a:xfrm flipH="1">
            <a:off x="2908662" y="3818711"/>
            <a:ext cx="295186" cy="45719"/>
          </a:xfrm>
          <a:custGeom>
            <a:avLst/>
            <a:gdLst>
              <a:gd name="connsiteX0" fmla="*/ 0 w 228600"/>
              <a:gd name="connsiteY0" fmla="*/ 0 h 97971"/>
              <a:gd name="connsiteX1" fmla="*/ 163286 w 228600"/>
              <a:gd name="connsiteY1" fmla="*/ 54428 h 97971"/>
              <a:gd name="connsiteX2" fmla="*/ 185057 w 228600"/>
              <a:gd name="connsiteY2" fmla="*/ 54428 h 97971"/>
              <a:gd name="connsiteX3" fmla="*/ 228600 w 228600"/>
              <a:gd name="connsiteY3" fmla="*/ 97971 h 979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97971">
                <a:moveTo>
                  <a:pt x="0" y="0"/>
                </a:moveTo>
                <a:lnTo>
                  <a:pt x="163286" y="54428"/>
                </a:lnTo>
                <a:cubicBezTo>
                  <a:pt x="194129" y="63499"/>
                  <a:pt x="174171" y="47171"/>
                  <a:pt x="185057" y="54428"/>
                </a:cubicBezTo>
                <a:cubicBezTo>
                  <a:pt x="195943" y="61685"/>
                  <a:pt x="212271" y="79828"/>
                  <a:pt x="228600" y="97971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olný tvar 13"/>
          <p:cNvSpPr/>
          <p:nvPr/>
        </p:nvSpPr>
        <p:spPr>
          <a:xfrm flipH="1" flipV="1">
            <a:off x="926109" y="2779238"/>
            <a:ext cx="293092" cy="72184"/>
          </a:xfrm>
          <a:custGeom>
            <a:avLst/>
            <a:gdLst>
              <a:gd name="connsiteX0" fmla="*/ 283029 w 283029"/>
              <a:gd name="connsiteY0" fmla="*/ 131265 h 131265"/>
              <a:gd name="connsiteX1" fmla="*/ 54429 w 283029"/>
              <a:gd name="connsiteY1" fmla="*/ 11522 h 131265"/>
              <a:gd name="connsiteX2" fmla="*/ 0 w 283029"/>
              <a:gd name="connsiteY2" fmla="*/ 11522 h 1312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83029" h="131265">
                <a:moveTo>
                  <a:pt x="283029" y="131265"/>
                </a:moveTo>
                <a:cubicBezTo>
                  <a:pt x="192314" y="81372"/>
                  <a:pt x="101600" y="31479"/>
                  <a:pt x="54429" y="11522"/>
                </a:cubicBezTo>
                <a:cubicBezTo>
                  <a:pt x="7258" y="-8435"/>
                  <a:pt x="3629" y="1543"/>
                  <a:pt x="0" y="11522"/>
                </a:cubicBezTo>
              </a:path>
            </a:pathLst>
          </a:cu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2963640" y="3212976"/>
            <a:ext cx="480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742987" y="2941100"/>
            <a:ext cx="115212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12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088525" y="2192718"/>
            <a:ext cx="103894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54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791435" y="1878515"/>
            <a:ext cx="98221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42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28594" y="171966"/>
            <a:ext cx="12775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Vypočti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788167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6" grpId="0"/>
      <p:bldP spid="17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ný popisek 1"/>
          <p:cNvSpPr/>
          <p:nvPr/>
        </p:nvSpPr>
        <p:spPr>
          <a:xfrm>
            <a:off x="4572000" y="303316"/>
            <a:ext cx="2168636" cy="2520280"/>
          </a:xfrm>
          <a:prstGeom prst="wedgeEllipse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5</a:t>
            </a:r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. 6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válný popisek 6"/>
          <p:cNvSpPr/>
          <p:nvPr/>
        </p:nvSpPr>
        <p:spPr>
          <a:xfrm>
            <a:off x="6588224" y="438335"/>
            <a:ext cx="2255844" cy="2520280"/>
          </a:xfrm>
          <a:prstGeom prst="wedgeEllipseCallou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7</a:t>
            </a:r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. 6</a:t>
            </a:r>
            <a:endParaRPr lang="cs-CZ" sz="40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148064" y="1938260"/>
            <a:ext cx="123136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30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Oválný popisek 8"/>
          <p:cNvSpPr/>
          <p:nvPr/>
        </p:nvSpPr>
        <p:spPr>
          <a:xfrm>
            <a:off x="467544" y="439349"/>
            <a:ext cx="2255844" cy="2520280"/>
          </a:xfrm>
          <a:prstGeom prst="wedgeEllipse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4 . 6</a:t>
            </a:r>
            <a:endParaRPr lang="cs-CZ" sz="40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Oválný popisek 9"/>
          <p:cNvSpPr/>
          <p:nvPr/>
        </p:nvSpPr>
        <p:spPr>
          <a:xfrm>
            <a:off x="2443606" y="830520"/>
            <a:ext cx="2255844" cy="2520280"/>
          </a:xfrm>
          <a:prstGeom prst="wedgeEllipseCallou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9</a:t>
            </a:r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. 6</a:t>
            </a:r>
            <a:endParaRPr lang="cs-CZ" sz="40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19402" y="1943395"/>
            <a:ext cx="115212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24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100464" y="1943395"/>
            <a:ext cx="123136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42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059831" y="2276872"/>
            <a:ext cx="123136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54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Volný tvar 12"/>
          <p:cNvSpPr/>
          <p:nvPr/>
        </p:nvSpPr>
        <p:spPr>
          <a:xfrm>
            <a:off x="623835" y="2783081"/>
            <a:ext cx="1442774" cy="3435460"/>
          </a:xfrm>
          <a:custGeom>
            <a:avLst/>
            <a:gdLst>
              <a:gd name="connsiteX0" fmla="*/ 421194 w 1442774"/>
              <a:gd name="connsiteY0" fmla="*/ 14548 h 3435460"/>
              <a:gd name="connsiteX1" fmla="*/ 834851 w 1442774"/>
              <a:gd name="connsiteY1" fmla="*/ 166948 h 3435460"/>
              <a:gd name="connsiteX2" fmla="*/ 7536 w 1442774"/>
              <a:gd name="connsiteY2" fmla="*/ 1201090 h 3435460"/>
              <a:gd name="connsiteX3" fmla="*/ 1411794 w 1442774"/>
              <a:gd name="connsiteY3" fmla="*/ 2104605 h 3435460"/>
              <a:gd name="connsiteX4" fmla="*/ 965479 w 1442774"/>
              <a:gd name="connsiteY4" fmla="*/ 3116976 h 3435460"/>
              <a:gd name="connsiteX5" fmla="*/ 802194 w 1442774"/>
              <a:gd name="connsiteY5" fmla="*/ 3400005 h 3435460"/>
              <a:gd name="connsiteX6" fmla="*/ 867508 w 1442774"/>
              <a:gd name="connsiteY6" fmla="*/ 3421776 h 3435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442774" h="3435460">
                <a:moveTo>
                  <a:pt x="421194" y="14548"/>
                </a:moveTo>
                <a:cubicBezTo>
                  <a:pt x="662494" y="-8131"/>
                  <a:pt x="903794" y="-30809"/>
                  <a:pt x="834851" y="166948"/>
                </a:cubicBezTo>
                <a:cubicBezTo>
                  <a:pt x="765908" y="364705"/>
                  <a:pt x="-88621" y="878147"/>
                  <a:pt x="7536" y="1201090"/>
                </a:cubicBezTo>
                <a:cubicBezTo>
                  <a:pt x="103693" y="1524033"/>
                  <a:pt x="1252137" y="1785291"/>
                  <a:pt x="1411794" y="2104605"/>
                </a:cubicBezTo>
                <a:cubicBezTo>
                  <a:pt x="1571451" y="2423919"/>
                  <a:pt x="1067079" y="2901076"/>
                  <a:pt x="965479" y="3116976"/>
                </a:cubicBezTo>
                <a:cubicBezTo>
                  <a:pt x="863879" y="3332876"/>
                  <a:pt x="818523" y="3349205"/>
                  <a:pt x="802194" y="3400005"/>
                </a:cubicBezTo>
                <a:cubicBezTo>
                  <a:pt x="785866" y="3450805"/>
                  <a:pt x="826687" y="3436290"/>
                  <a:pt x="867508" y="3421776"/>
                </a:cubicBezTo>
              </a:path>
            </a:pathLst>
          </a:cu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olný tvar 13"/>
          <p:cNvSpPr/>
          <p:nvPr/>
        </p:nvSpPr>
        <p:spPr>
          <a:xfrm>
            <a:off x="2732314" y="3189514"/>
            <a:ext cx="1180082" cy="3004457"/>
          </a:xfrm>
          <a:custGeom>
            <a:avLst/>
            <a:gdLst>
              <a:gd name="connsiteX0" fmla="*/ 272143 w 1180082"/>
              <a:gd name="connsiteY0" fmla="*/ 0 h 3004457"/>
              <a:gd name="connsiteX1" fmla="*/ 685800 w 1180082"/>
              <a:gd name="connsiteY1" fmla="*/ 174172 h 3004457"/>
              <a:gd name="connsiteX2" fmla="*/ 1164772 w 1180082"/>
              <a:gd name="connsiteY2" fmla="*/ 947057 h 3004457"/>
              <a:gd name="connsiteX3" fmla="*/ 76200 w 1180082"/>
              <a:gd name="connsiteY3" fmla="*/ 2830286 h 3004457"/>
              <a:gd name="connsiteX4" fmla="*/ 76200 w 1180082"/>
              <a:gd name="connsiteY4" fmla="*/ 2830286 h 3004457"/>
              <a:gd name="connsiteX5" fmla="*/ 0 w 1180082"/>
              <a:gd name="connsiteY5" fmla="*/ 3004457 h 30044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80082" h="3004457">
                <a:moveTo>
                  <a:pt x="272143" y="0"/>
                </a:moveTo>
                <a:cubicBezTo>
                  <a:pt x="404586" y="8164"/>
                  <a:pt x="537029" y="16329"/>
                  <a:pt x="685800" y="174172"/>
                </a:cubicBezTo>
                <a:cubicBezTo>
                  <a:pt x="834572" y="332015"/>
                  <a:pt x="1266372" y="504371"/>
                  <a:pt x="1164772" y="947057"/>
                </a:cubicBezTo>
                <a:cubicBezTo>
                  <a:pt x="1063172" y="1389743"/>
                  <a:pt x="76200" y="2830286"/>
                  <a:pt x="76200" y="2830286"/>
                </a:cubicBezTo>
                <a:lnTo>
                  <a:pt x="76200" y="2830286"/>
                </a:lnTo>
                <a:lnTo>
                  <a:pt x="0" y="3004457"/>
                </a:lnTo>
              </a:path>
            </a:pathLst>
          </a:cu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olný tvar 14"/>
          <p:cNvSpPr/>
          <p:nvPr/>
        </p:nvSpPr>
        <p:spPr>
          <a:xfrm>
            <a:off x="5138057" y="2699657"/>
            <a:ext cx="1224093" cy="3766429"/>
          </a:xfrm>
          <a:custGeom>
            <a:avLst/>
            <a:gdLst>
              <a:gd name="connsiteX0" fmla="*/ 0 w 1224093"/>
              <a:gd name="connsiteY0" fmla="*/ 0 h 3766429"/>
              <a:gd name="connsiteX1" fmla="*/ 391886 w 1224093"/>
              <a:gd name="connsiteY1" fmla="*/ 97972 h 3766429"/>
              <a:gd name="connsiteX2" fmla="*/ 381000 w 1224093"/>
              <a:gd name="connsiteY2" fmla="*/ 119743 h 3766429"/>
              <a:gd name="connsiteX3" fmla="*/ 674914 w 1224093"/>
              <a:gd name="connsiteY3" fmla="*/ 566057 h 3766429"/>
              <a:gd name="connsiteX4" fmla="*/ 217714 w 1224093"/>
              <a:gd name="connsiteY4" fmla="*/ 2100943 h 3766429"/>
              <a:gd name="connsiteX5" fmla="*/ 1099457 w 1224093"/>
              <a:gd name="connsiteY5" fmla="*/ 3559629 h 3766429"/>
              <a:gd name="connsiteX6" fmla="*/ 1197429 w 1224093"/>
              <a:gd name="connsiteY6" fmla="*/ 3722914 h 37664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24093" h="3766429">
                <a:moveTo>
                  <a:pt x="0" y="0"/>
                </a:moveTo>
                <a:cubicBezTo>
                  <a:pt x="164193" y="39007"/>
                  <a:pt x="328386" y="78015"/>
                  <a:pt x="391886" y="97972"/>
                </a:cubicBezTo>
                <a:cubicBezTo>
                  <a:pt x="455386" y="117929"/>
                  <a:pt x="333829" y="41729"/>
                  <a:pt x="381000" y="119743"/>
                </a:cubicBezTo>
                <a:cubicBezTo>
                  <a:pt x="428171" y="197757"/>
                  <a:pt x="702128" y="235857"/>
                  <a:pt x="674914" y="566057"/>
                </a:cubicBezTo>
                <a:cubicBezTo>
                  <a:pt x="647700" y="896257"/>
                  <a:pt x="146957" y="1602014"/>
                  <a:pt x="217714" y="2100943"/>
                </a:cubicBezTo>
                <a:cubicBezTo>
                  <a:pt x="288471" y="2599872"/>
                  <a:pt x="936171" y="3289301"/>
                  <a:pt x="1099457" y="3559629"/>
                </a:cubicBezTo>
                <a:cubicBezTo>
                  <a:pt x="1262743" y="3829957"/>
                  <a:pt x="1230086" y="3776435"/>
                  <a:pt x="1197429" y="3722914"/>
                </a:cubicBezTo>
              </a:path>
            </a:pathLst>
          </a:cu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olný tvar 15"/>
          <p:cNvSpPr/>
          <p:nvPr/>
        </p:nvSpPr>
        <p:spPr>
          <a:xfrm>
            <a:off x="7173686" y="2819400"/>
            <a:ext cx="818355" cy="3559629"/>
          </a:xfrm>
          <a:custGeom>
            <a:avLst/>
            <a:gdLst>
              <a:gd name="connsiteX0" fmla="*/ 0 w 818355"/>
              <a:gd name="connsiteY0" fmla="*/ 0 h 3559629"/>
              <a:gd name="connsiteX1" fmla="*/ 381000 w 818355"/>
              <a:gd name="connsiteY1" fmla="*/ 130629 h 3559629"/>
              <a:gd name="connsiteX2" fmla="*/ 381000 w 818355"/>
              <a:gd name="connsiteY2" fmla="*/ 130629 h 3559629"/>
              <a:gd name="connsiteX3" fmla="*/ 685800 w 818355"/>
              <a:gd name="connsiteY3" fmla="*/ 772886 h 3559629"/>
              <a:gd name="connsiteX4" fmla="*/ 304800 w 818355"/>
              <a:gd name="connsiteY4" fmla="*/ 2090057 h 3559629"/>
              <a:gd name="connsiteX5" fmla="*/ 816428 w 818355"/>
              <a:gd name="connsiteY5" fmla="*/ 3015343 h 3559629"/>
              <a:gd name="connsiteX6" fmla="*/ 446314 w 818355"/>
              <a:gd name="connsiteY6" fmla="*/ 3559629 h 3559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18355" h="3559629">
                <a:moveTo>
                  <a:pt x="0" y="0"/>
                </a:moveTo>
                <a:lnTo>
                  <a:pt x="381000" y="130629"/>
                </a:lnTo>
                <a:lnTo>
                  <a:pt x="381000" y="130629"/>
                </a:lnTo>
                <a:cubicBezTo>
                  <a:pt x="431800" y="237672"/>
                  <a:pt x="698500" y="446315"/>
                  <a:pt x="685800" y="772886"/>
                </a:cubicBezTo>
                <a:cubicBezTo>
                  <a:pt x="673100" y="1099457"/>
                  <a:pt x="283029" y="1716314"/>
                  <a:pt x="304800" y="2090057"/>
                </a:cubicBezTo>
                <a:cubicBezTo>
                  <a:pt x="326571" y="2463800"/>
                  <a:pt x="792842" y="2770414"/>
                  <a:pt x="816428" y="3015343"/>
                </a:cubicBezTo>
                <a:cubicBezTo>
                  <a:pt x="840014" y="3260272"/>
                  <a:pt x="643164" y="3409950"/>
                  <a:pt x="446314" y="3559629"/>
                </a:cubicBezTo>
              </a:path>
            </a:pathLst>
          </a:cu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60017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ný popisek 2"/>
          <p:cNvSpPr/>
          <p:nvPr/>
        </p:nvSpPr>
        <p:spPr>
          <a:xfrm>
            <a:off x="467544" y="476672"/>
            <a:ext cx="2016224" cy="2520280"/>
          </a:xfrm>
          <a:prstGeom prst="wedgeEllipseCallou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3 . 6</a:t>
            </a:r>
            <a:endParaRPr lang="cs-CZ" sz="40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Oválný popisek 1"/>
          <p:cNvSpPr/>
          <p:nvPr/>
        </p:nvSpPr>
        <p:spPr>
          <a:xfrm>
            <a:off x="6300191" y="470992"/>
            <a:ext cx="2266865" cy="2520280"/>
          </a:xfrm>
          <a:prstGeom prst="wedgeEllipseCallou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10 . 6</a:t>
            </a:r>
            <a:endParaRPr lang="cs-CZ" sz="40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válný popisek 4"/>
          <p:cNvSpPr/>
          <p:nvPr/>
        </p:nvSpPr>
        <p:spPr>
          <a:xfrm>
            <a:off x="4211960" y="387525"/>
            <a:ext cx="2160240" cy="2520280"/>
          </a:xfrm>
          <a:prstGeom prst="wedgeEllipseCallou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8</a:t>
            </a:r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. 6</a:t>
            </a:r>
            <a:endParaRPr lang="cs-CZ" sz="40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válný popisek 5"/>
          <p:cNvSpPr/>
          <p:nvPr/>
        </p:nvSpPr>
        <p:spPr>
          <a:xfrm>
            <a:off x="2206900" y="1260881"/>
            <a:ext cx="2168636" cy="2520280"/>
          </a:xfrm>
          <a:prstGeom prst="wedgeEllipseCallou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6</a:t>
            </a:r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. 6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99592" y="1993723"/>
            <a:ext cx="12241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18</a:t>
            </a:r>
            <a:endParaRPr lang="cs-CZ" sz="5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Volný tvar 10"/>
          <p:cNvSpPr/>
          <p:nvPr/>
        </p:nvSpPr>
        <p:spPr>
          <a:xfrm>
            <a:off x="6804248" y="2797629"/>
            <a:ext cx="1883228" cy="3461657"/>
          </a:xfrm>
          <a:custGeom>
            <a:avLst/>
            <a:gdLst>
              <a:gd name="connsiteX0" fmla="*/ 0 w 1883228"/>
              <a:gd name="connsiteY0" fmla="*/ 0 h 3461657"/>
              <a:gd name="connsiteX1" fmla="*/ 359228 w 1883228"/>
              <a:gd name="connsiteY1" fmla="*/ 185057 h 3461657"/>
              <a:gd name="connsiteX2" fmla="*/ 1306285 w 1883228"/>
              <a:gd name="connsiteY2" fmla="*/ 642257 h 3461657"/>
              <a:gd name="connsiteX3" fmla="*/ 500742 w 1883228"/>
              <a:gd name="connsiteY3" fmla="*/ 1981200 h 3461657"/>
              <a:gd name="connsiteX4" fmla="*/ 1774371 w 1883228"/>
              <a:gd name="connsiteY4" fmla="*/ 3320142 h 3461657"/>
              <a:gd name="connsiteX5" fmla="*/ 1774371 w 1883228"/>
              <a:gd name="connsiteY5" fmla="*/ 3320142 h 3461657"/>
              <a:gd name="connsiteX6" fmla="*/ 1883228 w 1883228"/>
              <a:gd name="connsiteY6" fmla="*/ 3461657 h 34616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3228" h="3461657">
                <a:moveTo>
                  <a:pt x="0" y="0"/>
                </a:moveTo>
                <a:cubicBezTo>
                  <a:pt x="70757" y="39007"/>
                  <a:pt x="359228" y="185057"/>
                  <a:pt x="359228" y="185057"/>
                </a:cubicBezTo>
                <a:cubicBezTo>
                  <a:pt x="576942" y="292100"/>
                  <a:pt x="1282699" y="342900"/>
                  <a:pt x="1306285" y="642257"/>
                </a:cubicBezTo>
                <a:cubicBezTo>
                  <a:pt x="1329871" y="941614"/>
                  <a:pt x="422728" y="1534886"/>
                  <a:pt x="500742" y="1981200"/>
                </a:cubicBezTo>
                <a:cubicBezTo>
                  <a:pt x="578756" y="2427514"/>
                  <a:pt x="1774371" y="3320142"/>
                  <a:pt x="1774371" y="3320142"/>
                </a:cubicBezTo>
                <a:lnTo>
                  <a:pt x="1774371" y="3320142"/>
                </a:lnTo>
                <a:lnTo>
                  <a:pt x="1883228" y="3461657"/>
                </a:lnTo>
              </a:path>
            </a:pathLst>
          </a:cu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2963640" y="3212976"/>
            <a:ext cx="480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948264" y="2059356"/>
            <a:ext cx="12241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60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659153" y="1853528"/>
            <a:ext cx="10340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48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701441" y="2851421"/>
            <a:ext cx="12241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36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Volný tvar 3"/>
          <p:cNvSpPr/>
          <p:nvPr/>
        </p:nvSpPr>
        <p:spPr>
          <a:xfrm>
            <a:off x="1007689" y="2852057"/>
            <a:ext cx="1071482" cy="3690257"/>
          </a:xfrm>
          <a:custGeom>
            <a:avLst/>
            <a:gdLst>
              <a:gd name="connsiteX0" fmla="*/ 4682 w 1071482"/>
              <a:gd name="connsiteY0" fmla="*/ 0 h 3690257"/>
              <a:gd name="connsiteX1" fmla="*/ 363911 w 1071482"/>
              <a:gd name="connsiteY1" fmla="*/ 141514 h 3690257"/>
              <a:gd name="connsiteX2" fmla="*/ 581625 w 1071482"/>
              <a:gd name="connsiteY2" fmla="*/ 642257 h 3690257"/>
              <a:gd name="connsiteX3" fmla="*/ 80882 w 1071482"/>
              <a:gd name="connsiteY3" fmla="*/ 1349829 h 3690257"/>
              <a:gd name="connsiteX4" fmla="*/ 102654 w 1071482"/>
              <a:gd name="connsiteY4" fmla="*/ 2079172 h 3690257"/>
              <a:gd name="connsiteX5" fmla="*/ 1060597 w 1071482"/>
              <a:gd name="connsiteY5" fmla="*/ 3657600 h 3690257"/>
              <a:gd name="connsiteX6" fmla="*/ 1060597 w 1071482"/>
              <a:gd name="connsiteY6" fmla="*/ 3657600 h 3690257"/>
              <a:gd name="connsiteX7" fmla="*/ 1060597 w 1071482"/>
              <a:gd name="connsiteY7" fmla="*/ 3657600 h 3690257"/>
              <a:gd name="connsiteX8" fmla="*/ 1071482 w 1071482"/>
              <a:gd name="connsiteY8" fmla="*/ 3690257 h 36902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71482" h="3690257">
                <a:moveTo>
                  <a:pt x="4682" y="0"/>
                </a:moveTo>
                <a:cubicBezTo>
                  <a:pt x="136218" y="17235"/>
                  <a:pt x="267754" y="34471"/>
                  <a:pt x="363911" y="141514"/>
                </a:cubicBezTo>
                <a:cubicBezTo>
                  <a:pt x="460068" y="248557"/>
                  <a:pt x="628796" y="440871"/>
                  <a:pt x="581625" y="642257"/>
                </a:cubicBezTo>
                <a:cubicBezTo>
                  <a:pt x="534454" y="843643"/>
                  <a:pt x="160710" y="1110343"/>
                  <a:pt x="80882" y="1349829"/>
                </a:cubicBezTo>
                <a:cubicBezTo>
                  <a:pt x="1054" y="1589315"/>
                  <a:pt x="-60632" y="1694544"/>
                  <a:pt x="102654" y="2079172"/>
                </a:cubicBezTo>
                <a:cubicBezTo>
                  <a:pt x="265940" y="2463801"/>
                  <a:pt x="1060597" y="3657600"/>
                  <a:pt x="1060597" y="3657600"/>
                </a:cubicBezTo>
                <a:lnTo>
                  <a:pt x="1060597" y="3657600"/>
                </a:lnTo>
                <a:lnTo>
                  <a:pt x="1060597" y="3657600"/>
                </a:lnTo>
                <a:lnTo>
                  <a:pt x="1071482" y="3690257"/>
                </a:lnTo>
              </a:path>
            </a:pathLst>
          </a:cu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olný tvar 15"/>
          <p:cNvSpPr/>
          <p:nvPr/>
        </p:nvSpPr>
        <p:spPr>
          <a:xfrm>
            <a:off x="2743200" y="3603171"/>
            <a:ext cx="1763486" cy="2481943"/>
          </a:xfrm>
          <a:custGeom>
            <a:avLst/>
            <a:gdLst>
              <a:gd name="connsiteX0" fmla="*/ 0 w 1763486"/>
              <a:gd name="connsiteY0" fmla="*/ 0 h 2481943"/>
              <a:gd name="connsiteX1" fmla="*/ 435429 w 1763486"/>
              <a:gd name="connsiteY1" fmla="*/ 174172 h 2481943"/>
              <a:gd name="connsiteX2" fmla="*/ 696686 w 1763486"/>
              <a:gd name="connsiteY2" fmla="*/ 794658 h 2481943"/>
              <a:gd name="connsiteX3" fmla="*/ 772886 w 1763486"/>
              <a:gd name="connsiteY3" fmla="*/ 1066800 h 2481943"/>
              <a:gd name="connsiteX4" fmla="*/ 468086 w 1763486"/>
              <a:gd name="connsiteY4" fmla="*/ 2100943 h 2481943"/>
              <a:gd name="connsiteX5" fmla="*/ 1763486 w 1763486"/>
              <a:gd name="connsiteY5" fmla="*/ 2481943 h 24819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63486" h="2481943">
                <a:moveTo>
                  <a:pt x="0" y="0"/>
                </a:moveTo>
                <a:cubicBezTo>
                  <a:pt x="159657" y="20864"/>
                  <a:pt x="319315" y="41729"/>
                  <a:pt x="435429" y="174172"/>
                </a:cubicBezTo>
                <a:cubicBezTo>
                  <a:pt x="551543" y="306615"/>
                  <a:pt x="640443" y="645887"/>
                  <a:pt x="696686" y="794658"/>
                </a:cubicBezTo>
                <a:cubicBezTo>
                  <a:pt x="752929" y="943429"/>
                  <a:pt x="810986" y="849086"/>
                  <a:pt x="772886" y="1066800"/>
                </a:cubicBezTo>
                <a:cubicBezTo>
                  <a:pt x="734786" y="1284514"/>
                  <a:pt x="302986" y="1865086"/>
                  <a:pt x="468086" y="2100943"/>
                </a:cubicBezTo>
                <a:cubicBezTo>
                  <a:pt x="633186" y="2336800"/>
                  <a:pt x="1198336" y="2409371"/>
                  <a:pt x="1763486" y="2481943"/>
                </a:cubicBezTo>
              </a:path>
            </a:pathLst>
          </a:cu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olný tvar 19"/>
          <p:cNvSpPr/>
          <p:nvPr/>
        </p:nvSpPr>
        <p:spPr>
          <a:xfrm>
            <a:off x="4746171" y="2732314"/>
            <a:ext cx="1687754" cy="3439886"/>
          </a:xfrm>
          <a:custGeom>
            <a:avLst/>
            <a:gdLst>
              <a:gd name="connsiteX0" fmla="*/ 0 w 1687754"/>
              <a:gd name="connsiteY0" fmla="*/ 0 h 3439886"/>
              <a:gd name="connsiteX1" fmla="*/ 457200 w 1687754"/>
              <a:gd name="connsiteY1" fmla="*/ 163286 h 3439886"/>
              <a:gd name="connsiteX2" fmla="*/ 859972 w 1687754"/>
              <a:gd name="connsiteY2" fmla="*/ 707572 h 3439886"/>
              <a:gd name="connsiteX3" fmla="*/ 544286 w 1687754"/>
              <a:gd name="connsiteY3" fmla="*/ 2111829 h 3439886"/>
              <a:gd name="connsiteX4" fmla="*/ 1687286 w 1687754"/>
              <a:gd name="connsiteY4" fmla="*/ 2612572 h 3439886"/>
              <a:gd name="connsiteX5" fmla="*/ 696686 w 1687754"/>
              <a:gd name="connsiteY5" fmla="*/ 3396343 h 3439886"/>
              <a:gd name="connsiteX6" fmla="*/ 696686 w 1687754"/>
              <a:gd name="connsiteY6" fmla="*/ 3396343 h 3439886"/>
              <a:gd name="connsiteX7" fmla="*/ 696686 w 1687754"/>
              <a:gd name="connsiteY7" fmla="*/ 3396343 h 3439886"/>
              <a:gd name="connsiteX8" fmla="*/ 664029 w 1687754"/>
              <a:gd name="connsiteY8" fmla="*/ 3439886 h 3439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87754" h="3439886">
                <a:moveTo>
                  <a:pt x="0" y="0"/>
                </a:moveTo>
                <a:cubicBezTo>
                  <a:pt x="156935" y="22678"/>
                  <a:pt x="313871" y="45357"/>
                  <a:pt x="457200" y="163286"/>
                </a:cubicBezTo>
                <a:cubicBezTo>
                  <a:pt x="600529" y="281215"/>
                  <a:pt x="845458" y="382815"/>
                  <a:pt x="859972" y="707572"/>
                </a:cubicBezTo>
                <a:cubicBezTo>
                  <a:pt x="874486" y="1032329"/>
                  <a:pt x="406400" y="1794329"/>
                  <a:pt x="544286" y="2111829"/>
                </a:cubicBezTo>
                <a:cubicBezTo>
                  <a:pt x="682172" y="2429329"/>
                  <a:pt x="1661886" y="2398486"/>
                  <a:pt x="1687286" y="2612572"/>
                </a:cubicBezTo>
                <a:cubicBezTo>
                  <a:pt x="1712686" y="2826658"/>
                  <a:pt x="696686" y="3396343"/>
                  <a:pt x="696686" y="3396343"/>
                </a:cubicBezTo>
                <a:lnTo>
                  <a:pt x="696686" y="3396343"/>
                </a:lnTo>
                <a:lnTo>
                  <a:pt x="696686" y="3396343"/>
                </a:lnTo>
                <a:lnTo>
                  <a:pt x="664029" y="3439886"/>
                </a:lnTo>
              </a:path>
            </a:pathLst>
          </a:cu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87297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7" grpId="0"/>
      <p:bldP spid="18" grpId="0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válný popisek 7"/>
          <p:cNvSpPr/>
          <p:nvPr/>
        </p:nvSpPr>
        <p:spPr>
          <a:xfrm>
            <a:off x="6732240" y="1268760"/>
            <a:ext cx="2255844" cy="2520280"/>
          </a:xfrm>
          <a:prstGeom prst="wedgeEllipseCallou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atin typeface="Arial" pitchFamily="34" charset="0"/>
                <a:cs typeface="Arial" pitchFamily="34" charset="0"/>
              </a:rPr>
              <a:t>54 : 6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Oválný popisek 8"/>
          <p:cNvSpPr/>
          <p:nvPr/>
        </p:nvSpPr>
        <p:spPr>
          <a:xfrm>
            <a:off x="2843808" y="332656"/>
            <a:ext cx="2255844" cy="2520280"/>
          </a:xfrm>
          <a:prstGeom prst="wedgeEllipseCallou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atin typeface="Arial" pitchFamily="34" charset="0"/>
                <a:cs typeface="Arial" pitchFamily="34" charset="0"/>
              </a:rPr>
              <a:t>6</a:t>
            </a: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 : 6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válný popisek 6"/>
          <p:cNvSpPr/>
          <p:nvPr/>
        </p:nvSpPr>
        <p:spPr>
          <a:xfrm>
            <a:off x="323528" y="548680"/>
            <a:ext cx="2255844" cy="2520280"/>
          </a:xfrm>
          <a:prstGeom prst="wedgeEllipseCallou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atin typeface="Arial" pitchFamily="34" charset="0"/>
                <a:cs typeface="Arial" pitchFamily="34" charset="0"/>
              </a:rPr>
              <a:t>48 : 6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Oválný popisek 1"/>
          <p:cNvSpPr/>
          <p:nvPr/>
        </p:nvSpPr>
        <p:spPr>
          <a:xfrm>
            <a:off x="4690053" y="885490"/>
            <a:ext cx="2255844" cy="2520280"/>
          </a:xfrm>
          <a:prstGeom prst="wedgeEllipse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8 : 6</a:t>
            </a:r>
            <a:endParaRPr lang="cs-CZ" sz="40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683698" y="1929606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5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72130" y="2832309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9</a:t>
            </a:r>
            <a:endParaRPr lang="cs-CZ" sz="5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29943" y="2370644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043608" y="2145630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8</a:t>
            </a:r>
            <a:endParaRPr lang="cs-CZ" sz="5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Volný tvar 9"/>
          <p:cNvSpPr/>
          <p:nvPr/>
        </p:nvSpPr>
        <p:spPr>
          <a:xfrm>
            <a:off x="936171" y="2939143"/>
            <a:ext cx="1012372" cy="3396343"/>
          </a:xfrm>
          <a:custGeom>
            <a:avLst/>
            <a:gdLst>
              <a:gd name="connsiteX0" fmla="*/ 0 w 1012372"/>
              <a:gd name="connsiteY0" fmla="*/ 0 h 3396343"/>
              <a:gd name="connsiteX1" fmla="*/ 359229 w 1012372"/>
              <a:gd name="connsiteY1" fmla="*/ 174171 h 3396343"/>
              <a:gd name="connsiteX2" fmla="*/ 783772 w 1012372"/>
              <a:gd name="connsiteY2" fmla="*/ 522514 h 3396343"/>
              <a:gd name="connsiteX3" fmla="*/ 217715 w 1012372"/>
              <a:gd name="connsiteY3" fmla="*/ 1763486 h 3396343"/>
              <a:gd name="connsiteX4" fmla="*/ 1012372 w 1012372"/>
              <a:gd name="connsiteY4" fmla="*/ 3396343 h 3396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12372" h="3396343">
                <a:moveTo>
                  <a:pt x="0" y="0"/>
                </a:moveTo>
                <a:cubicBezTo>
                  <a:pt x="114300" y="43542"/>
                  <a:pt x="228600" y="87085"/>
                  <a:pt x="359229" y="174171"/>
                </a:cubicBezTo>
                <a:cubicBezTo>
                  <a:pt x="489858" y="261257"/>
                  <a:pt x="807358" y="257628"/>
                  <a:pt x="783772" y="522514"/>
                </a:cubicBezTo>
                <a:cubicBezTo>
                  <a:pt x="760186" y="787400"/>
                  <a:pt x="179615" y="1284515"/>
                  <a:pt x="217715" y="1763486"/>
                </a:cubicBezTo>
                <a:cubicBezTo>
                  <a:pt x="255815" y="2242458"/>
                  <a:pt x="634093" y="2819400"/>
                  <a:pt x="1012372" y="3396343"/>
                </a:cubicBezTo>
              </a:path>
            </a:pathLst>
          </a:cu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 10"/>
          <p:cNvSpPr/>
          <p:nvPr/>
        </p:nvSpPr>
        <p:spPr>
          <a:xfrm>
            <a:off x="3418114" y="2677264"/>
            <a:ext cx="957973" cy="3658222"/>
          </a:xfrm>
          <a:custGeom>
            <a:avLst/>
            <a:gdLst>
              <a:gd name="connsiteX0" fmla="*/ 0 w 957973"/>
              <a:gd name="connsiteY0" fmla="*/ 22393 h 3658222"/>
              <a:gd name="connsiteX1" fmla="*/ 381000 w 957973"/>
              <a:gd name="connsiteY1" fmla="*/ 163907 h 3658222"/>
              <a:gd name="connsiteX2" fmla="*/ 293915 w 957973"/>
              <a:gd name="connsiteY2" fmla="*/ 1241593 h 3658222"/>
              <a:gd name="connsiteX3" fmla="*/ 957943 w 957973"/>
              <a:gd name="connsiteY3" fmla="*/ 2297507 h 3658222"/>
              <a:gd name="connsiteX4" fmla="*/ 315686 w 957973"/>
              <a:gd name="connsiteY4" fmla="*/ 3658222 h 36582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973" h="3658222">
                <a:moveTo>
                  <a:pt x="0" y="22393"/>
                </a:moveTo>
                <a:cubicBezTo>
                  <a:pt x="166007" y="-8450"/>
                  <a:pt x="332014" y="-39293"/>
                  <a:pt x="381000" y="163907"/>
                </a:cubicBezTo>
                <a:cubicBezTo>
                  <a:pt x="429986" y="367107"/>
                  <a:pt x="197758" y="885993"/>
                  <a:pt x="293915" y="1241593"/>
                </a:cubicBezTo>
                <a:cubicBezTo>
                  <a:pt x="390072" y="1597193"/>
                  <a:pt x="954315" y="1894736"/>
                  <a:pt x="957943" y="2297507"/>
                </a:cubicBezTo>
                <a:cubicBezTo>
                  <a:pt x="961571" y="2700278"/>
                  <a:pt x="638628" y="3179250"/>
                  <a:pt x="315686" y="3658222"/>
                </a:cubicBezTo>
              </a:path>
            </a:pathLst>
          </a:cu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5268686" y="3243943"/>
            <a:ext cx="1447800" cy="3352800"/>
          </a:xfrm>
          <a:custGeom>
            <a:avLst/>
            <a:gdLst>
              <a:gd name="connsiteX0" fmla="*/ 0 w 1447800"/>
              <a:gd name="connsiteY0" fmla="*/ 0 h 3352800"/>
              <a:gd name="connsiteX1" fmla="*/ 402771 w 1447800"/>
              <a:gd name="connsiteY1" fmla="*/ 185057 h 3352800"/>
              <a:gd name="connsiteX2" fmla="*/ 544285 w 1447800"/>
              <a:gd name="connsiteY2" fmla="*/ 794657 h 3352800"/>
              <a:gd name="connsiteX3" fmla="*/ 1023257 w 1447800"/>
              <a:gd name="connsiteY3" fmla="*/ 1349828 h 3352800"/>
              <a:gd name="connsiteX4" fmla="*/ 664028 w 1447800"/>
              <a:gd name="connsiteY4" fmla="*/ 2209800 h 3352800"/>
              <a:gd name="connsiteX5" fmla="*/ 1447800 w 1447800"/>
              <a:gd name="connsiteY5" fmla="*/ 3352800 h 3352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7800" h="3352800">
                <a:moveTo>
                  <a:pt x="0" y="0"/>
                </a:moveTo>
                <a:cubicBezTo>
                  <a:pt x="156028" y="26307"/>
                  <a:pt x="312057" y="52614"/>
                  <a:pt x="402771" y="185057"/>
                </a:cubicBezTo>
                <a:cubicBezTo>
                  <a:pt x="493485" y="317500"/>
                  <a:pt x="440871" y="600529"/>
                  <a:pt x="544285" y="794657"/>
                </a:cubicBezTo>
                <a:cubicBezTo>
                  <a:pt x="647699" y="988786"/>
                  <a:pt x="1003300" y="1113971"/>
                  <a:pt x="1023257" y="1349828"/>
                </a:cubicBezTo>
                <a:cubicBezTo>
                  <a:pt x="1043214" y="1585685"/>
                  <a:pt x="593271" y="1875971"/>
                  <a:pt x="664028" y="2209800"/>
                </a:cubicBezTo>
                <a:cubicBezTo>
                  <a:pt x="734785" y="2543629"/>
                  <a:pt x="1091292" y="2948214"/>
                  <a:pt x="1447800" y="3352800"/>
                </a:cubicBezTo>
              </a:path>
            </a:pathLst>
          </a:cu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olný tvar 12"/>
          <p:cNvSpPr/>
          <p:nvPr/>
        </p:nvSpPr>
        <p:spPr>
          <a:xfrm>
            <a:off x="7336971" y="3646714"/>
            <a:ext cx="816765" cy="2764972"/>
          </a:xfrm>
          <a:custGeom>
            <a:avLst/>
            <a:gdLst>
              <a:gd name="connsiteX0" fmla="*/ 0 w 816765"/>
              <a:gd name="connsiteY0" fmla="*/ 0 h 2764972"/>
              <a:gd name="connsiteX1" fmla="*/ 348343 w 816765"/>
              <a:gd name="connsiteY1" fmla="*/ 174172 h 2764972"/>
              <a:gd name="connsiteX2" fmla="*/ 772886 w 816765"/>
              <a:gd name="connsiteY2" fmla="*/ 990600 h 2764972"/>
              <a:gd name="connsiteX3" fmla="*/ 794658 w 816765"/>
              <a:gd name="connsiteY3" fmla="*/ 1872343 h 2764972"/>
              <a:gd name="connsiteX4" fmla="*/ 696686 w 816765"/>
              <a:gd name="connsiteY4" fmla="*/ 2764972 h 27649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16765" h="2764972">
                <a:moveTo>
                  <a:pt x="0" y="0"/>
                </a:moveTo>
                <a:cubicBezTo>
                  <a:pt x="109764" y="4536"/>
                  <a:pt x="219529" y="9072"/>
                  <a:pt x="348343" y="174172"/>
                </a:cubicBezTo>
                <a:cubicBezTo>
                  <a:pt x="477157" y="339272"/>
                  <a:pt x="698500" y="707572"/>
                  <a:pt x="772886" y="990600"/>
                </a:cubicBezTo>
                <a:cubicBezTo>
                  <a:pt x="847272" y="1273629"/>
                  <a:pt x="807358" y="1576614"/>
                  <a:pt x="794658" y="1872343"/>
                </a:cubicBezTo>
                <a:cubicBezTo>
                  <a:pt x="781958" y="2168072"/>
                  <a:pt x="739322" y="2466522"/>
                  <a:pt x="696686" y="2764972"/>
                </a:cubicBezTo>
              </a:path>
            </a:pathLst>
          </a:cu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28201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ný popisek 2"/>
          <p:cNvSpPr/>
          <p:nvPr/>
        </p:nvSpPr>
        <p:spPr>
          <a:xfrm>
            <a:off x="467544" y="476672"/>
            <a:ext cx="2016224" cy="2520280"/>
          </a:xfrm>
          <a:prstGeom prst="wedgeEllipseCallou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36 :6</a:t>
            </a:r>
            <a:endParaRPr lang="cs-CZ" sz="40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Oválný popisek 1"/>
          <p:cNvSpPr/>
          <p:nvPr/>
        </p:nvSpPr>
        <p:spPr>
          <a:xfrm>
            <a:off x="6072030" y="424562"/>
            <a:ext cx="2266865" cy="2520280"/>
          </a:xfrm>
          <a:prstGeom prst="wedgeEllipseCallou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atin typeface="Arial" pitchFamily="34" charset="0"/>
                <a:cs typeface="Arial" pitchFamily="34" charset="0"/>
              </a:rPr>
              <a:t>42 : 6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válný popisek 4"/>
          <p:cNvSpPr/>
          <p:nvPr/>
        </p:nvSpPr>
        <p:spPr>
          <a:xfrm>
            <a:off x="3995936" y="260648"/>
            <a:ext cx="2160240" cy="2520280"/>
          </a:xfrm>
          <a:prstGeom prst="wedgeEllipse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54 : 6</a:t>
            </a:r>
            <a:endParaRPr lang="cs-CZ" sz="40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válný popisek 5"/>
          <p:cNvSpPr/>
          <p:nvPr/>
        </p:nvSpPr>
        <p:spPr>
          <a:xfrm>
            <a:off x="2181700" y="1344149"/>
            <a:ext cx="2168636" cy="2520280"/>
          </a:xfrm>
          <a:prstGeom prst="wedgeEllipse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12 : 6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19200" y="1993723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6</a:t>
            </a:r>
            <a:endParaRPr lang="cs-CZ" sz="5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Volný tvar 9"/>
          <p:cNvSpPr/>
          <p:nvPr/>
        </p:nvSpPr>
        <p:spPr>
          <a:xfrm>
            <a:off x="4211960" y="2645229"/>
            <a:ext cx="726355" cy="2438400"/>
          </a:xfrm>
          <a:custGeom>
            <a:avLst/>
            <a:gdLst>
              <a:gd name="connsiteX0" fmla="*/ 454212 w 726355"/>
              <a:gd name="connsiteY0" fmla="*/ 0 h 2438400"/>
              <a:gd name="connsiteX1" fmla="*/ 726355 w 726355"/>
              <a:gd name="connsiteY1" fmla="*/ 119742 h 2438400"/>
              <a:gd name="connsiteX2" fmla="*/ 726355 w 726355"/>
              <a:gd name="connsiteY2" fmla="*/ 119742 h 2438400"/>
              <a:gd name="connsiteX3" fmla="*/ 7898 w 726355"/>
              <a:gd name="connsiteY3" fmla="*/ 979714 h 2438400"/>
              <a:gd name="connsiteX4" fmla="*/ 323584 w 726355"/>
              <a:gd name="connsiteY4" fmla="*/ 2307771 h 2438400"/>
              <a:gd name="connsiteX5" fmla="*/ 323584 w 726355"/>
              <a:gd name="connsiteY5" fmla="*/ 2307771 h 2438400"/>
              <a:gd name="connsiteX6" fmla="*/ 356241 w 726355"/>
              <a:gd name="connsiteY6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6355" h="2438400">
                <a:moveTo>
                  <a:pt x="454212" y="0"/>
                </a:moveTo>
                <a:lnTo>
                  <a:pt x="726355" y="119742"/>
                </a:lnTo>
                <a:lnTo>
                  <a:pt x="726355" y="119742"/>
                </a:lnTo>
                <a:cubicBezTo>
                  <a:pt x="606612" y="263071"/>
                  <a:pt x="75026" y="615043"/>
                  <a:pt x="7898" y="979714"/>
                </a:cubicBezTo>
                <a:cubicBezTo>
                  <a:pt x="-59230" y="1344385"/>
                  <a:pt x="323584" y="2307771"/>
                  <a:pt x="323584" y="2307771"/>
                </a:cubicBezTo>
                <a:lnTo>
                  <a:pt x="323584" y="2307771"/>
                </a:lnTo>
                <a:lnTo>
                  <a:pt x="356241" y="2438400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 10"/>
          <p:cNvSpPr/>
          <p:nvPr/>
        </p:nvSpPr>
        <p:spPr>
          <a:xfrm>
            <a:off x="6683829" y="2797629"/>
            <a:ext cx="1883228" cy="3461657"/>
          </a:xfrm>
          <a:custGeom>
            <a:avLst/>
            <a:gdLst>
              <a:gd name="connsiteX0" fmla="*/ 0 w 1883228"/>
              <a:gd name="connsiteY0" fmla="*/ 0 h 3461657"/>
              <a:gd name="connsiteX1" fmla="*/ 359228 w 1883228"/>
              <a:gd name="connsiteY1" fmla="*/ 185057 h 3461657"/>
              <a:gd name="connsiteX2" fmla="*/ 1306285 w 1883228"/>
              <a:gd name="connsiteY2" fmla="*/ 642257 h 3461657"/>
              <a:gd name="connsiteX3" fmla="*/ 500742 w 1883228"/>
              <a:gd name="connsiteY3" fmla="*/ 1981200 h 3461657"/>
              <a:gd name="connsiteX4" fmla="*/ 1774371 w 1883228"/>
              <a:gd name="connsiteY4" fmla="*/ 3320142 h 3461657"/>
              <a:gd name="connsiteX5" fmla="*/ 1774371 w 1883228"/>
              <a:gd name="connsiteY5" fmla="*/ 3320142 h 3461657"/>
              <a:gd name="connsiteX6" fmla="*/ 1883228 w 1883228"/>
              <a:gd name="connsiteY6" fmla="*/ 3461657 h 34616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3228" h="3461657">
                <a:moveTo>
                  <a:pt x="0" y="0"/>
                </a:moveTo>
                <a:cubicBezTo>
                  <a:pt x="70757" y="39007"/>
                  <a:pt x="359228" y="185057"/>
                  <a:pt x="359228" y="185057"/>
                </a:cubicBezTo>
                <a:cubicBezTo>
                  <a:pt x="576942" y="292100"/>
                  <a:pt x="1282699" y="342900"/>
                  <a:pt x="1306285" y="642257"/>
                </a:cubicBezTo>
                <a:cubicBezTo>
                  <a:pt x="1329871" y="941614"/>
                  <a:pt x="422728" y="1534886"/>
                  <a:pt x="500742" y="1981200"/>
                </a:cubicBezTo>
                <a:cubicBezTo>
                  <a:pt x="578756" y="2427514"/>
                  <a:pt x="1774371" y="3320142"/>
                  <a:pt x="1774371" y="3320142"/>
                </a:cubicBezTo>
                <a:lnTo>
                  <a:pt x="1774371" y="3320142"/>
                </a:lnTo>
                <a:lnTo>
                  <a:pt x="1883228" y="3461657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2963640" y="3212976"/>
            <a:ext cx="480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049379" y="1993723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7</a:t>
            </a:r>
            <a:endParaRPr lang="cs-CZ" sz="5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834136" y="1855908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3028233" y="2979199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21" name="Volný tvar 20"/>
          <p:cNvSpPr/>
          <p:nvPr/>
        </p:nvSpPr>
        <p:spPr>
          <a:xfrm>
            <a:off x="978895" y="2808514"/>
            <a:ext cx="828990" cy="3699972"/>
          </a:xfrm>
          <a:custGeom>
            <a:avLst/>
            <a:gdLst>
              <a:gd name="connsiteX0" fmla="*/ 819 w 828990"/>
              <a:gd name="connsiteY0" fmla="*/ 0 h 3699972"/>
              <a:gd name="connsiteX1" fmla="*/ 370934 w 828990"/>
              <a:gd name="connsiteY1" fmla="*/ 185057 h 3699972"/>
              <a:gd name="connsiteX2" fmla="*/ 610419 w 828990"/>
              <a:gd name="connsiteY2" fmla="*/ 544286 h 3699972"/>
              <a:gd name="connsiteX3" fmla="*/ 819 w 828990"/>
              <a:gd name="connsiteY3" fmla="*/ 2024743 h 3699972"/>
              <a:gd name="connsiteX4" fmla="*/ 762819 w 828990"/>
              <a:gd name="connsiteY4" fmla="*/ 3581400 h 3699972"/>
              <a:gd name="connsiteX5" fmla="*/ 795476 w 828990"/>
              <a:gd name="connsiteY5" fmla="*/ 3603172 h 3699972"/>
              <a:gd name="connsiteX6" fmla="*/ 817248 w 828990"/>
              <a:gd name="connsiteY6" fmla="*/ 3690257 h 36999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28990" h="3699972">
                <a:moveTo>
                  <a:pt x="819" y="0"/>
                </a:moveTo>
                <a:cubicBezTo>
                  <a:pt x="135076" y="47171"/>
                  <a:pt x="269334" y="94343"/>
                  <a:pt x="370934" y="185057"/>
                </a:cubicBezTo>
                <a:cubicBezTo>
                  <a:pt x="472534" y="275771"/>
                  <a:pt x="672105" y="237672"/>
                  <a:pt x="610419" y="544286"/>
                </a:cubicBezTo>
                <a:cubicBezTo>
                  <a:pt x="548733" y="850900"/>
                  <a:pt x="-24581" y="1518557"/>
                  <a:pt x="819" y="2024743"/>
                </a:cubicBezTo>
                <a:cubicBezTo>
                  <a:pt x="26219" y="2530929"/>
                  <a:pt x="630376" y="3318329"/>
                  <a:pt x="762819" y="3581400"/>
                </a:cubicBezTo>
                <a:cubicBezTo>
                  <a:pt x="895262" y="3844471"/>
                  <a:pt x="786405" y="3585029"/>
                  <a:pt x="795476" y="3603172"/>
                </a:cubicBezTo>
                <a:cubicBezTo>
                  <a:pt x="804547" y="3621315"/>
                  <a:pt x="810897" y="3655786"/>
                  <a:pt x="817248" y="3690257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olný tvar 21"/>
          <p:cNvSpPr/>
          <p:nvPr/>
        </p:nvSpPr>
        <p:spPr>
          <a:xfrm>
            <a:off x="2732314" y="3722914"/>
            <a:ext cx="1328057" cy="2667000"/>
          </a:xfrm>
          <a:custGeom>
            <a:avLst/>
            <a:gdLst>
              <a:gd name="connsiteX0" fmla="*/ 0 w 1328057"/>
              <a:gd name="connsiteY0" fmla="*/ 0 h 2667000"/>
              <a:gd name="connsiteX1" fmla="*/ 391886 w 1328057"/>
              <a:gd name="connsiteY1" fmla="*/ 141515 h 2667000"/>
              <a:gd name="connsiteX2" fmla="*/ 391886 w 1328057"/>
              <a:gd name="connsiteY2" fmla="*/ 141515 h 2667000"/>
              <a:gd name="connsiteX3" fmla="*/ 990600 w 1328057"/>
              <a:gd name="connsiteY3" fmla="*/ 762000 h 2667000"/>
              <a:gd name="connsiteX4" fmla="*/ 957943 w 1328057"/>
              <a:gd name="connsiteY4" fmla="*/ 1807029 h 2667000"/>
              <a:gd name="connsiteX5" fmla="*/ 1328057 w 1328057"/>
              <a:gd name="connsiteY5" fmla="*/ 2667000 h 266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28057" h="2667000">
                <a:moveTo>
                  <a:pt x="0" y="0"/>
                </a:moveTo>
                <a:lnTo>
                  <a:pt x="391886" y="141515"/>
                </a:lnTo>
                <a:lnTo>
                  <a:pt x="391886" y="141515"/>
                </a:lnTo>
                <a:cubicBezTo>
                  <a:pt x="491672" y="244929"/>
                  <a:pt x="896257" y="484414"/>
                  <a:pt x="990600" y="762000"/>
                </a:cubicBezTo>
                <a:cubicBezTo>
                  <a:pt x="1084943" y="1039586"/>
                  <a:pt x="901700" y="1489529"/>
                  <a:pt x="957943" y="1807029"/>
                </a:cubicBezTo>
                <a:cubicBezTo>
                  <a:pt x="1014186" y="2124529"/>
                  <a:pt x="1171121" y="2395764"/>
                  <a:pt x="1328057" y="2667000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6974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7" grpId="0"/>
      <p:bldP spid="18" grpId="0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ný popisek 2"/>
          <p:cNvSpPr/>
          <p:nvPr/>
        </p:nvSpPr>
        <p:spPr>
          <a:xfrm>
            <a:off x="467544" y="476672"/>
            <a:ext cx="2016224" cy="2520280"/>
          </a:xfrm>
          <a:prstGeom prst="wedgeEllipseCallou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24 :6</a:t>
            </a:r>
            <a:endParaRPr lang="cs-CZ" sz="40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Oválný popisek 1"/>
          <p:cNvSpPr/>
          <p:nvPr/>
        </p:nvSpPr>
        <p:spPr>
          <a:xfrm>
            <a:off x="6300191" y="470992"/>
            <a:ext cx="2266865" cy="2520280"/>
          </a:xfrm>
          <a:prstGeom prst="wedgeEllipseCallou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atin typeface="Arial" pitchFamily="34" charset="0"/>
                <a:cs typeface="Arial" pitchFamily="34" charset="0"/>
              </a:rPr>
              <a:t>60 : 6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válný popisek 4"/>
          <p:cNvSpPr/>
          <p:nvPr/>
        </p:nvSpPr>
        <p:spPr>
          <a:xfrm>
            <a:off x="3995936" y="260648"/>
            <a:ext cx="2160240" cy="2520280"/>
          </a:xfrm>
          <a:prstGeom prst="wedgeEllipse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48 : 6</a:t>
            </a:r>
            <a:endParaRPr lang="cs-CZ" sz="40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válný popisek 5"/>
          <p:cNvSpPr/>
          <p:nvPr/>
        </p:nvSpPr>
        <p:spPr>
          <a:xfrm>
            <a:off x="2119530" y="1451921"/>
            <a:ext cx="2168636" cy="2520280"/>
          </a:xfrm>
          <a:prstGeom prst="wedgeEllipseCallou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30 : 6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19200" y="1993723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5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Volný tvar 7"/>
          <p:cNvSpPr/>
          <p:nvPr/>
        </p:nvSpPr>
        <p:spPr>
          <a:xfrm>
            <a:off x="979536" y="2884714"/>
            <a:ext cx="1504232" cy="3420806"/>
          </a:xfrm>
          <a:custGeom>
            <a:avLst/>
            <a:gdLst>
              <a:gd name="connsiteX0" fmla="*/ 0 w 1504232"/>
              <a:gd name="connsiteY0" fmla="*/ 0 h 3420806"/>
              <a:gd name="connsiteX1" fmla="*/ 783771 w 1504232"/>
              <a:gd name="connsiteY1" fmla="*/ 2862943 h 3420806"/>
              <a:gd name="connsiteX2" fmla="*/ 1338943 w 1504232"/>
              <a:gd name="connsiteY2" fmla="*/ 2024743 h 3420806"/>
              <a:gd name="connsiteX3" fmla="*/ 1502229 w 1504232"/>
              <a:gd name="connsiteY3" fmla="*/ 3222172 h 3420806"/>
              <a:gd name="connsiteX4" fmla="*/ 1415143 w 1504232"/>
              <a:gd name="connsiteY4" fmla="*/ 3407229 h 34208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04232" h="3420806">
                <a:moveTo>
                  <a:pt x="0" y="0"/>
                </a:moveTo>
                <a:cubicBezTo>
                  <a:pt x="280307" y="1262743"/>
                  <a:pt x="560614" y="2525486"/>
                  <a:pt x="783771" y="2862943"/>
                </a:cubicBezTo>
                <a:cubicBezTo>
                  <a:pt x="1006928" y="3200400"/>
                  <a:pt x="1219200" y="1964872"/>
                  <a:pt x="1338943" y="2024743"/>
                </a:cubicBezTo>
                <a:cubicBezTo>
                  <a:pt x="1458686" y="2084614"/>
                  <a:pt x="1489529" y="2991758"/>
                  <a:pt x="1502229" y="3222172"/>
                </a:cubicBezTo>
                <a:cubicBezTo>
                  <a:pt x="1514929" y="3452586"/>
                  <a:pt x="1465036" y="3429907"/>
                  <a:pt x="1415143" y="3407229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lný tvar 8"/>
          <p:cNvSpPr/>
          <p:nvPr/>
        </p:nvSpPr>
        <p:spPr>
          <a:xfrm>
            <a:off x="2196014" y="3907971"/>
            <a:ext cx="1664439" cy="2697378"/>
          </a:xfrm>
          <a:custGeom>
            <a:avLst/>
            <a:gdLst>
              <a:gd name="connsiteX0" fmla="*/ 688700 w 1664439"/>
              <a:gd name="connsiteY0" fmla="*/ 0 h 2697378"/>
              <a:gd name="connsiteX1" fmla="*/ 35557 w 1664439"/>
              <a:gd name="connsiteY1" fmla="*/ 642258 h 2697378"/>
              <a:gd name="connsiteX2" fmla="*/ 1646643 w 1664439"/>
              <a:gd name="connsiteY2" fmla="*/ 1436915 h 2697378"/>
              <a:gd name="connsiteX3" fmla="*/ 895529 w 1664439"/>
              <a:gd name="connsiteY3" fmla="*/ 2569029 h 2697378"/>
              <a:gd name="connsiteX4" fmla="*/ 873757 w 1664439"/>
              <a:gd name="connsiteY4" fmla="*/ 2623458 h 26973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64439" h="2697378">
                <a:moveTo>
                  <a:pt x="688700" y="0"/>
                </a:moveTo>
                <a:cubicBezTo>
                  <a:pt x="282300" y="201386"/>
                  <a:pt x="-124100" y="402772"/>
                  <a:pt x="35557" y="642258"/>
                </a:cubicBezTo>
                <a:cubicBezTo>
                  <a:pt x="195214" y="881744"/>
                  <a:pt x="1503314" y="1115787"/>
                  <a:pt x="1646643" y="1436915"/>
                </a:cubicBezTo>
                <a:cubicBezTo>
                  <a:pt x="1789972" y="1758044"/>
                  <a:pt x="1024343" y="2371272"/>
                  <a:pt x="895529" y="2569029"/>
                </a:cubicBezTo>
                <a:cubicBezTo>
                  <a:pt x="766715" y="2766786"/>
                  <a:pt x="820236" y="2695122"/>
                  <a:pt x="873757" y="262345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olný tvar 9"/>
          <p:cNvSpPr/>
          <p:nvPr/>
        </p:nvSpPr>
        <p:spPr>
          <a:xfrm>
            <a:off x="4288166" y="2656115"/>
            <a:ext cx="726355" cy="2438400"/>
          </a:xfrm>
          <a:custGeom>
            <a:avLst/>
            <a:gdLst>
              <a:gd name="connsiteX0" fmla="*/ 454212 w 726355"/>
              <a:gd name="connsiteY0" fmla="*/ 0 h 2438400"/>
              <a:gd name="connsiteX1" fmla="*/ 726355 w 726355"/>
              <a:gd name="connsiteY1" fmla="*/ 119742 h 2438400"/>
              <a:gd name="connsiteX2" fmla="*/ 726355 w 726355"/>
              <a:gd name="connsiteY2" fmla="*/ 119742 h 2438400"/>
              <a:gd name="connsiteX3" fmla="*/ 7898 w 726355"/>
              <a:gd name="connsiteY3" fmla="*/ 979714 h 2438400"/>
              <a:gd name="connsiteX4" fmla="*/ 323584 w 726355"/>
              <a:gd name="connsiteY4" fmla="*/ 2307771 h 2438400"/>
              <a:gd name="connsiteX5" fmla="*/ 323584 w 726355"/>
              <a:gd name="connsiteY5" fmla="*/ 2307771 h 2438400"/>
              <a:gd name="connsiteX6" fmla="*/ 356241 w 726355"/>
              <a:gd name="connsiteY6" fmla="*/ 2438400 h 243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6355" h="2438400">
                <a:moveTo>
                  <a:pt x="454212" y="0"/>
                </a:moveTo>
                <a:lnTo>
                  <a:pt x="726355" y="119742"/>
                </a:lnTo>
                <a:lnTo>
                  <a:pt x="726355" y="119742"/>
                </a:lnTo>
                <a:cubicBezTo>
                  <a:pt x="606612" y="263071"/>
                  <a:pt x="75026" y="615043"/>
                  <a:pt x="7898" y="979714"/>
                </a:cubicBezTo>
                <a:cubicBezTo>
                  <a:pt x="-59230" y="1344385"/>
                  <a:pt x="323584" y="2307771"/>
                  <a:pt x="323584" y="2307771"/>
                </a:cubicBezTo>
                <a:lnTo>
                  <a:pt x="323584" y="2307771"/>
                </a:lnTo>
                <a:lnTo>
                  <a:pt x="356241" y="2438400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 10"/>
          <p:cNvSpPr/>
          <p:nvPr/>
        </p:nvSpPr>
        <p:spPr>
          <a:xfrm>
            <a:off x="6804248" y="2780928"/>
            <a:ext cx="1883228" cy="3461657"/>
          </a:xfrm>
          <a:custGeom>
            <a:avLst/>
            <a:gdLst>
              <a:gd name="connsiteX0" fmla="*/ 0 w 1883228"/>
              <a:gd name="connsiteY0" fmla="*/ 0 h 3461657"/>
              <a:gd name="connsiteX1" fmla="*/ 359228 w 1883228"/>
              <a:gd name="connsiteY1" fmla="*/ 185057 h 3461657"/>
              <a:gd name="connsiteX2" fmla="*/ 1306285 w 1883228"/>
              <a:gd name="connsiteY2" fmla="*/ 642257 h 3461657"/>
              <a:gd name="connsiteX3" fmla="*/ 500742 w 1883228"/>
              <a:gd name="connsiteY3" fmla="*/ 1981200 h 3461657"/>
              <a:gd name="connsiteX4" fmla="*/ 1774371 w 1883228"/>
              <a:gd name="connsiteY4" fmla="*/ 3320142 h 3461657"/>
              <a:gd name="connsiteX5" fmla="*/ 1774371 w 1883228"/>
              <a:gd name="connsiteY5" fmla="*/ 3320142 h 3461657"/>
              <a:gd name="connsiteX6" fmla="*/ 1883228 w 1883228"/>
              <a:gd name="connsiteY6" fmla="*/ 3461657 h 34616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3228" h="3461657">
                <a:moveTo>
                  <a:pt x="0" y="0"/>
                </a:moveTo>
                <a:cubicBezTo>
                  <a:pt x="70757" y="39007"/>
                  <a:pt x="359228" y="185057"/>
                  <a:pt x="359228" y="185057"/>
                </a:cubicBezTo>
                <a:cubicBezTo>
                  <a:pt x="576942" y="292100"/>
                  <a:pt x="1282699" y="342900"/>
                  <a:pt x="1306285" y="642257"/>
                </a:cubicBezTo>
                <a:cubicBezTo>
                  <a:pt x="1329871" y="941614"/>
                  <a:pt x="422728" y="1534886"/>
                  <a:pt x="500742" y="1981200"/>
                </a:cubicBezTo>
                <a:cubicBezTo>
                  <a:pt x="578756" y="2427514"/>
                  <a:pt x="1774371" y="3320142"/>
                  <a:pt x="1774371" y="3320142"/>
                </a:cubicBezTo>
                <a:lnTo>
                  <a:pt x="1774371" y="3320142"/>
                </a:lnTo>
                <a:lnTo>
                  <a:pt x="1883228" y="3461657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olný tvar 12"/>
          <p:cNvSpPr/>
          <p:nvPr/>
        </p:nvSpPr>
        <p:spPr>
          <a:xfrm>
            <a:off x="2862943" y="3940629"/>
            <a:ext cx="228600" cy="97971"/>
          </a:xfrm>
          <a:custGeom>
            <a:avLst/>
            <a:gdLst>
              <a:gd name="connsiteX0" fmla="*/ 0 w 228600"/>
              <a:gd name="connsiteY0" fmla="*/ 0 h 97971"/>
              <a:gd name="connsiteX1" fmla="*/ 163286 w 228600"/>
              <a:gd name="connsiteY1" fmla="*/ 54428 h 97971"/>
              <a:gd name="connsiteX2" fmla="*/ 185057 w 228600"/>
              <a:gd name="connsiteY2" fmla="*/ 54428 h 97971"/>
              <a:gd name="connsiteX3" fmla="*/ 228600 w 228600"/>
              <a:gd name="connsiteY3" fmla="*/ 97971 h 979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97971">
                <a:moveTo>
                  <a:pt x="0" y="0"/>
                </a:moveTo>
                <a:lnTo>
                  <a:pt x="163286" y="54428"/>
                </a:lnTo>
                <a:cubicBezTo>
                  <a:pt x="194129" y="63499"/>
                  <a:pt x="174171" y="47171"/>
                  <a:pt x="185057" y="54428"/>
                </a:cubicBezTo>
                <a:cubicBezTo>
                  <a:pt x="195943" y="61685"/>
                  <a:pt x="212271" y="79828"/>
                  <a:pt x="228600" y="97971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olný tvar 13"/>
          <p:cNvSpPr/>
          <p:nvPr/>
        </p:nvSpPr>
        <p:spPr>
          <a:xfrm>
            <a:off x="1219200" y="2851421"/>
            <a:ext cx="283029" cy="131265"/>
          </a:xfrm>
          <a:custGeom>
            <a:avLst/>
            <a:gdLst>
              <a:gd name="connsiteX0" fmla="*/ 283029 w 283029"/>
              <a:gd name="connsiteY0" fmla="*/ 131265 h 131265"/>
              <a:gd name="connsiteX1" fmla="*/ 54429 w 283029"/>
              <a:gd name="connsiteY1" fmla="*/ 11522 h 131265"/>
              <a:gd name="connsiteX2" fmla="*/ 0 w 283029"/>
              <a:gd name="connsiteY2" fmla="*/ 11522 h 1312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83029" h="131265">
                <a:moveTo>
                  <a:pt x="283029" y="131265"/>
                </a:moveTo>
                <a:cubicBezTo>
                  <a:pt x="192314" y="81372"/>
                  <a:pt x="101600" y="31479"/>
                  <a:pt x="54429" y="11522"/>
                </a:cubicBezTo>
                <a:cubicBezTo>
                  <a:pt x="7258" y="-8435"/>
                  <a:pt x="3629" y="1543"/>
                  <a:pt x="0" y="11522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2963640" y="3212976"/>
            <a:ext cx="480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069966" y="1995360"/>
            <a:ext cx="111095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10</a:t>
            </a:r>
            <a:endParaRPr lang="cs-CZ" sz="5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834136" y="1855908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8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915816" y="3035484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5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49239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7" grpId="0"/>
      <p:bldP spid="18" grpId="0"/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Galerie Office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16735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655</TotalTime>
  <Words>141</Words>
  <Application>Microsoft Office PowerPoint</Application>
  <PresentationFormat>Předvádění na obrazovce (4:3)</PresentationFormat>
  <Paragraphs>62</Paragraphs>
  <Slides>9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24</cp:revision>
  <dcterms:created xsi:type="dcterms:W3CDTF">2011-05-07T19:32:38Z</dcterms:created>
  <dcterms:modified xsi:type="dcterms:W3CDTF">2011-09-11T20:37:04Z</dcterms:modified>
</cp:coreProperties>
</file>