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5" r:id="rId3"/>
    <p:sldId id="260" r:id="rId4"/>
    <p:sldId id="258" r:id="rId5"/>
    <p:sldId id="259" r:id="rId6"/>
    <p:sldId id="257" r:id="rId7"/>
    <p:sldId id="261" r:id="rId8"/>
    <p:sldId id="262" r:id="rId9"/>
    <p:sldId id="264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1013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34615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7043683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 Násobky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822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42635" y="5805264"/>
            <a:ext cx="42587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PaedDr. Zdeňka Kofroňová, 2. ZŠ Dobříš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62908" y="980728"/>
            <a:ext cx="34181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NÁSOBKY                 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 rot="365981">
            <a:off x="6078443" y="1292972"/>
            <a:ext cx="1954263" cy="2687880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5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115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1643743" y="3744686"/>
            <a:ext cx="5497526" cy="1567543"/>
          </a:xfrm>
          <a:custGeom>
            <a:avLst/>
            <a:gdLst>
              <a:gd name="connsiteX0" fmla="*/ 4789714 w 5497526"/>
              <a:gd name="connsiteY0" fmla="*/ 0 h 1567543"/>
              <a:gd name="connsiteX1" fmla="*/ 5138057 w 5497526"/>
              <a:gd name="connsiteY1" fmla="*/ 217714 h 1567543"/>
              <a:gd name="connsiteX2" fmla="*/ 5497286 w 5497526"/>
              <a:gd name="connsiteY2" fmla="*/ 914400 h 1567543"/>
              <a:gd name="connsiteX3" fmla="*/ 5083628 w 5497526"/>
              <a:gd name="connsiteY3" fmla="*/ 1480457 h 1567543"/>
              <a:gd name="connsiteX4" fmla="*/ 2688771 w 5497526"/>
              <a:gd name="connsiteY4" fmla="*/ 751114 h 1567543"/>
              <a:gd name="connsiteX5" fmla="*/ 0 w 5497526"/>
              <a:gd name="connsiteY5" fmla="*/ 1567543 h 1567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97526" h="1567543">
                <a:moveTo>
                  <a:pt x="4789714" y="0"/>
                </a:moveTo>
                <a:cubicBezTo>
                  <a:pt x="4904921" y="32657"/>
                  <a:pt x="5020128" y="65314"/>
                  <a:pt x="5138057" y="217714"/>
                </a:cubicBezTo>
                <a:cubicBezTo>
                  <a:pt x="5255986" y="370114"/>
                  <a:pt x="5506357" y="703943"/>
                  <a:pt x="5497286" y="914400"/>
                </a:cubicBezTo>
                <a:cubicBezTo>
                  <a:pt x="5488215" y="1124857"/>
                  <a:pt x="5551714" y="1507671"/>
                  <a:pt x="5083628" y="1480457"/>
                </a:cubicBezTo>
                <a:cubicBezTo>
                  <a:pt x="4615542" y="1453243"/>
                  <a:pt x="3536042" y="736600"/>
                  <a:pt x="2688771" y="751114"/>
                </a:cubicBezTo>
                <a:cubicBezTo>
                  <a:pt x="1841500" y="765628"/>
                  <a:pt x="920750" y="1166585"/>
                  <a:pt x="0" y="1567543"/>
                </a:cubicBezTo>
              </a:path>
            </a:pathLst>
          </a:cu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934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303649" y="531131"/>
            <a:ext cx="1368152" cy="169492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1833228" y="419558"/>
            <a:ext cx="1224136" cy="172932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álný popisek 6"/>
          <p:cNvSpPr/>
          <p:nvPr/>
        </p:nvSpPr>
        <p:spPr>
          <a:xfrm rot="21333119">
            <a:off x="231086" y="2708920"/>
            <a:ext cx="1512168" cy="202411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1979712" y="2949396"/>
            <a:ext cx="1468016" cy="181917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707904" y="2996953"/>
            <a:ext cx="1476164" cy="184419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364088" y="2996954"/>
            <a:ext cx="1512168" cy="1880098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129219" y="434746"/>
            <a:ext cx="1368152" cy="184212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572000" y="396773"/>
            <a:ext cx="1440160" cy="188009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ný popisek 12"/>
          <p:cNvSpPr/>
          <p:nvPr/>
        </p:nvSpPr>
        <p:spPr>
          <a:xfrm rot="150372">
            <a:off x="6012160" y="499631"/>
            <a:ext cx="1440160" cy="1921257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7524328" y="411693"/>
            <a:ext cx="1512168" cy="188823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30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7308304" y="2882122"/>
            <a:ext cx="1512168" cy="1850913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60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13720" y="5517232"/>
            <a:ext cx="445056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NÁSOBKY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Volný tvar 16"/>
          <p:cNvSpPr/>
          <p:nvPr/>
        </p:nvSpPr>
        <p:spPr>
          <a:xfrm rot="21408072">
            <a:off x="761851" y="2055557"/>
            <a:ext cx="1938303" cy="4133117"/>
          </a:xfrm>
          <a:custGeom>
            <a:avLst/>
            <a:gdLst>
              <a:gd name="connsiteX0" fmla="*/ 646 w 1938303"/>
              <a:gd name="connsiteY0" fmla="*/ 40088 h 4133117"/>
              <a:gd name="connsiteX1" fmla="*/ 185703 w 1938303"/>
              <a:gd name="connsiteY1" fmla="*/ 159831 h 4133117"/>
              <a:gd name="connsiteX2" fmla="*/ 1143646 w 1938303"/>
              <a:gd name="connsiteY2" fmla="*/ 1324603 h 4133117"/>
              <a:gd name="connsiteX3" fmla="*/ 1078332 w 1938303"/>
              <a:gd name="connsiteY3" fmla="*/ 3131631 h 4133117"/>
              <a:gd name="connsiteX4" fmla="*/ 1938303 w 1938303"/>
              <a:gd name="connsiteY4" fmla="*/ 4133117 h 4133117"/>
              <a:gd name="connsiteX5" fmla="*/ 1938303 w 1938303"/>
              <a:gd name="connsiteY5" fmla="*/ 4133117 h 4133117"/>
              <a:gd name="connsiteX6" fmla="*/ 1938303 w 1938303"/>
              <a:gd name="connsiteY6" fmla="*/ 4133117 h 4133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38303" h="4133117">
                <a:moveTo>
                  <a:pt x="646" y="40088"/>
                </a:moveTo>
                <a:cubicBezTo>
                  <a:pt x="-2076" y="-7084"/>
                  <a:pt x="-4797" y="-54255"/>
                  <a:pt x="185703" y="159831"/>
                </a:cubicBezTo>
                <a:cubicBezTo>
                  <a:pt x="376203" y="373917"/>
                  <a:pt x="994875" y="829303"/>
                  <a:pt x="1143646" y="1324603"/>
                </a:cubicBezTo>
                <a:cubicBezTo>
                  <a:pt x="1292417" y="1819903"/>
                  <a:pt x="945889" y="2663545"/>
                  <a:pt x="1078332" y="3131631"/>
                </a:cubicBezTo>
                <a:cubicBezTo>
                  <a:pt x="1210775" y="3599717"/>
                  <a:pt x="1938303" y="4133117"/>
                  <a:pt x="1938303" y="4133117"/>
                </a:cubicBezTo>
                <a:lnTo>
                  <a:pt x="1938303" y="4133117"/>
                </a:lnTo>
                <a:lnTo>
                  <a:pt x="1938303" y="4133117"/>
                </a:ln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669645" y="4630775"/>
            <a:ext cx="2122714" cy="1740853"/>
          </a:xfrm>
          <a:custGeom>
            <a:avLst/>
            <a:gdLst>
              <a:gd name="connsiteX0" fmla="*/ 0 w 2122714"/>
              <a:gd name="connsiteY0" fmla="*/ 50677 h 1740853"/>
              <a:gd name="connsiteX1" fmla="*/ 272143 w 2122714"/>
              <a:gd name="connsiteY1" fmla="*/ 181305 h 1740853"/>
              <a:gd name="connsiteX2" fmla="*/ 1556657 w 2122714"/>
              <a:gd name="connsiteY2" fmla="*/ 1531134 h 1740853"/>
              <a:gd name="connsiteX3" fmla="*/ 2122714 w 2122714"/>
              <a:gd name="connsiteY3" fmla="*/ 1716191 h 174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22714" h="1740853">
                <a:moveTo>
                  <a:pt x="0" y="50677"/>
                </a:moveTo>
                <a:cubicBezTo>
                  <a:pt x="6350" y="-7381"/>
                  <a:pt x="12700" y="-65438"/>
                  <a:pt x="272143" y="181305"/>
                </a:cubicBezTo>
                <a:cubicBezTo>
                  <a:pt x="531586" y="428048"/>
                  <a:pt x="1248229" y="1275320"/>
                  <a:pt x="1556657" y="1531134"/>
                </a:cubicBezTo>
                <a:cubicBezTo>
                  <a:pt x="1865086" y="1786948"/>
                  <a:pt x="1993900" y="1751569"/>
                  <a:pt x="2122714" y="1716191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2155371" y="2035629"/>
            <a:ext cx="1621972" cy="3494314"/>
          </a:xfrm>
          <a:custGeom>
            <a:avLst/>
            <a:gdLst>
              <a:gd name="connsiteX0" fmla="*/ 0 w 1621972"/>
              <a:gd name="connsiteY0" fmla="*/ 0 h 3494314"/>
              <a:gd name="connsiteX1" fmla="*/ 206829 w 1621972"/>
              <a:gd name="connsiteY1" fmla="*/ 130628 h 3494314"/>
              <a:gd name="connsiteX2" fmla="*/ 620486 w 1621972"/>
              <a:gd name="connsiteY2" fmla="*/ 489857 h 3494314"/>
              <a:gd name="connsiteX3" fmla="*/ 1251858 w 1621972"/>
              <a:gd name="connsiteY3" fmla="*/ 936171 h 3494314"/>
              <a:gd name="connsiteX4" fmla="*/ 1436915 w 1621972"/>
              <a:gd name="connsiteY4" fmla="*/ 1589314 h 3494314"/>
              <a:gd name="connsiteX5" fmla="*/ 1469572 w 1621972"/>
              <a:gd name="connsiteY5" fmla="*/ 2122714 h 3494314"/>
              <a:gd name="connsiteX6" fmla="*/ 1502229 w 1621972"/>
              <a:gd name="connsiteY6" fmla="*/ 2492828 h 3494314"/>
              <a:gd name="connsiteX7" fmla="*/ 1556658 w 1621972"/>
              <a:gd name="connsiteY7" fmla="*/ 2852057 h 3494314"/>
              <a:gd name="connsiteX8" fmla="*/ 1621972 w 1621972"/>
              <a:gd name="connsiteY8" fmla="*/ 3494314 h 3494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21972" h="3494314">
                <a:moveTo>
                  <a:pt x="0" y="0"/>
                </a:moveTo>
                <a:cubicBezTo>
                  <a:pt x="51707" y="24492"/>
                  <a:pt x="103415" y="48985"/>
                  <a:pt x="206829" y="130628"/>
                </a:cubicBezTo>
                <a:cubicBezTo>
                  <a:pt x="310243" y="212271"/>
                  <a:pt x="446315" y="355600"/>
                  <a:pt x="620486" y="489857"/>
                </a:cubicBezTo>
                <a:cubicBezTo>
                  <a:pt x="794657" y="624114"/>
                  <a:pt x="1115786" y="752928"/>
                  <a:pt x="1251858" y="936171"/>
                </a:cubicBezTo>
                <a:cubicBezTo>
                  <a:pt x="1387930" y="1119414"/>
                  <a:pt x="1400629" y="1391557"/>
                  <a:pt x="1436915" y="1589314"/>
                </a:cubicBezTo>
                <a:cubicBezTo>
                  <a:pt x="1473201" y="1787071"/>
                  <a:pt x="1458686" y="1972128"/>
                  <a:pt x="1469572" y="2122714"/>
                </a:cubicBezTo>
                <a:cubicBezTo>
                  <a:pt x="1480458" y="2273300"/>
                  <a:pt x="1487715" y="2371271"/>
                  <a:pt x="1502229" y="2492828"/>
                </a:cubicBezTo>
                <a:cubicBezTo>
                  <a:pt x="1516743" y="2614385"/>
                  <a:pt x="1536701" y="2685143"/>
                  <a:pt x="1556658" y="2852057"/>
                </a:cubicBezTo>
                <a:cubicBezTo>
                  <a:pt x="1576615" y="3018971"/>
                  <a:pt x="1599293" y="3256642"/>
                  <a:pt x="1621972" y="3494314"/>
                </a:cubicBezTo>
              </a:path>
            </a:pathLst>
          </a:custGeom>
          <a:ln w="381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3429000" y="2144486"/>
            <a:ext cx="653143" cy="3374571"/>
          </a:xfrm>
          <a:custGeom>
            <a:avLst/>
            <a:gdLst>
              <a:gd name="connsiteX0" fmla="*/ 0 w 653143"/>
              <a:gd name="connsiteY0" fmla="*/ 0 h 3374571"/>
              <a:gd name="connsiteX1" fmla="*/ 304800 w 653143"/>
              <a:gd name="connsiteY1" fmla="*/ 152400 h 3374571"/>
              <a:gd name="connsiteX2" fmla="*/ 424543 w 653143"/>
              <a:gd name="connsiteY2" fmla="*/ 511628 h 3374571"/>
              <a:gd name="connsiteX3" fmla="*/ 348343 w 653143"/>
              <a:gd name="connsiteY3" fmla="*/ 1055914 h 3374571"/>
              <a:gd name="connsiteX4" fmla="*/ 272143 w 653143"/>
              <a:gd name="connsiteY4" fmla="*/ 1632857 h 3374571"/>
              <a:gd name="connsiteX5" fmla="*/ 283029 w 653143"/>
              <a:gd name="connsiteY5" fmla="*/ 2253343 h 3374571"/>
              <a:gd name="connsiteX6" fmla="*/ 326571 w 653143"/>
              <a:gd name="connsiteY6" fmla="*/ 2677885 h 3374571"/>
              <a:gd name="connsiteX7" fmla="*/ 446314 w 653143"/>
              <a:gd name="connsiteY7" fmla="*/ 2971800 h 3374571"/>
              <a:gd name="connsiteX8" fmla="*/ 587829 w 653143"/>
              <a:gd name="connsiteY8" fmla="*/ 3287485 h 3374571"/>
              <a:gd name="connsiteX9" fmla="*/ 653143 w 653143"/>
              <a:gd name="connsiteY9" fmla="*/ 3374571 h 3374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3143" h="3374571">
                <a:moveTo>
                  <a:pt x="0" y="0"/>
                </a:moveTo>
                <a:cubicBezTo>
                  <a:pt x="117021" y="33564"/>
                  <a:pt x="234043" y="67129"/>
                  <a:pt x="304800" y="152400"/>
                </a:cubicBezTo>
                <a:cubicBezTo>
                  <a:pt x="375557" y="237671"/>
                  <a:pt x="417286" y="361042"/>
                  <a:pt x="424543" y="511628"/>
                </a:cubicBezTo>
                <a:cubicBezTo>
                  <a:pt x="431800" y="662214"/>
                  <a:pt x="373743" y="869043"/>
                  <a:pt x="348343" y="1055914"/>
                </a:cubicBezTo>
                <a:cubicBezTo>
                  <a:pt x="322943" y="1242785"/>
                  <a:pt x="283029" y="1433286"/>
                  <a:pt x="272143" y="1632857"/>
                </a:cubicBezTo>
                <a:cubicBezTo>
                  <a:pt x="261257" y="1832428"/>
                  <a:pt x="273958" y="2079172"/>
                  <a:pt x="283029" y="2253343"/>
                </a:cubicBezTo>
                <a:cubicBezTo>
                  <a:pt x="292100" y="2427514"/>
                  <a:pt x="299357" y="2558142"/>
                  <a:pt x="326571" y="2677885"/>
                </a:cubicBezTo>
                <a:cubicBezTo>
                  <a:pt x="353785" y="2797628"/>
                  <a:pt x="402771" y="2870200"/>
                  <a:pt x="446314" y="2971800"/>
                </a:cubicBezTo>
                <a:cubicBezTo>
                  <a:pt x="489857" y="3073400"/>
                  <a:pt x="553358" y="3220357"/>
                  <a:pt x="587829" y="3287485"/>
                </a:cubicBezTo>
                <a:cubicBezTo>
                  <a:pt x="622300" y="3354613"/>
                  <a:pt x="637721" y="3364592"/>
                  <a:pt x="653143" y="3374571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942114" y="2144486"/>
            <a:ext cx="576954" cy="3429000"/>
          </a:xfrm>
          <a:custGeom>
            <a:avLst/>
            <a:gdLst>
              <a:gd name="connsiteX0" fmla="*/ 0 w 576954"/>
              <a:gd name="connsiteY0" fmla="*/ 0 h 3429000"/>
              <a:gd name="connsiteX1" fmla="*/ 228600 w 576954"/>
              <a:gd name="connsiteY1" fmla="*/ 119743 h 3429000"/>
              <a:gd name="connsiteX2" fmla="*/ 413657 w 576954"/>
              <a:gd name="connsiteY2" fmla="*/ 511628 h 3429000"/>
              <a:gd name="connsiteX3" fmla="*/ 391886 w 576954"/>
              <a:gd name="connsiteY3" fmla="*/ 990600 h 3429000"/>
              <a:gd name="connsiteX4" fmla="*/ 315686 w 576954"/>
              <a:gd name="connsiteY4" fmla="*/ 1491343 h 3429000"/>
              <a:gd name="connsiteX5" fmla="*/ 359229 w 576954"/>
              <a:gd name="connsiteY5" fmla="*/ 2035628 h 3429000"/>
              <a:gd name="connsiteX6" fmla="*/ 576943 w 576954"/>
              <a:gd name="connsiteY6" fmla="*/ 2852057 h 3429000"/>
              <a:gd name="connsiteX7" fmla="*/ 370115 w 576954"/>
              <a:gd name="connsiteY7" fmla="*/ 3385457 h 3429000"/>
              <a:gd name="connsiteX8" fmla="*/ 370115 w 576954"/>
              <a:gd name="connsiteY8" fmla="*/ 3385457 h 3429000"/>
              <a:gd name="connsiteX9" fmla="*/ 381000 w 576954"/>
              <a:gd name="connsiteY9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6954" h="3429000">
                <a:moveTo>
                  <a:pt x="0" y="0"/>
                </a:moveTo>
                <a:cubicBezTo>
                  <a:pt x="79828" y="17236"/>
                  <a:pt x="159657" y="34472"/>
                  <a:pt x="228600" y="119743"/>
                </a:cubicBezTo>
                <a:cubicBezTo>
                  <a:pt x="297543" y="205014"/>
                  <a:pt x="386443" y="366485"/>
                  <a:pt x="413657" y="511628"/>
                </a:cubicBezTo>
                <a:cubicBezTo>
                  <a:pt x="440871" y="656771"/>
                  <a:pt x="408215" y="827314"/>
                  <a:pt x="391886" y="990600"/>
                </a:cubicBezTo>
                <a:cubicBezTo>
                  <a:pt x="375558" y="1153886"/>
                  <a:pt x="321129" y="1317172"/>
                  <a:pt x="315686" y="1491343"/>
                </a:cubicBezTo>
                <a:cubicBezTo>
                  <a:pt x="310243" y="1665514"/>
                  <a:pt x="315686" y="1808842"/>
                  <a:pt x="359229" y="2035628"/>
                </a:cubicBezTo>
                <a:cubicBezTo>
                  <a:pt x="402772" y="2262414"/>
                  <a:pt x="575129" y="2627086"/>
                  <a:pt x="576943" y="2852057"/>
                </a:cubicBezTo>
                <a:cubicBezTo>
                  <a:pt x="578757" y="3077028"/>
                  <a:pt x="370115" y="3385457"/>
                  <a:pt x="370115" y="3385457"/>
                </a:cubicBezTo>
                <a:lnTo>
                  <a:pt x="370115" y="3385457"/>
                </a:lnTo>
                <a:lnTo>
                  <a:pt x="381000" y="3429000"/>
                </a:ln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6323516" y="2337837"/>
            <a:ext cx="817447" cy="3276600"/>
          </a:xfrm>
          <a:custGeom>
            <a:avLst/>
            <a:gdLst>
              <a:gd name="connsiteX0" fmla="*/ 0 w 817447"/>
              <a:gd name="connsiteY0" fmla="*/ 0 h 3276600"/>
              <a:gd name="connsiteX1" fmla="*/ 283028 w 817447"/>
              <a:gd name="connsiteY1" fmla="*/ 152400 h 3276600"/>
              <a:gd name="connsiteX2" fmla="*/ 544286 w 817447"/>
              <a:gd name="connsiteY2" fmla="*/ 435429 h 3276600"/>
              <a:gd name="connsiteX3" fmla="*/ 751114 w 817447"/>
              <a:gd name="connsiteY3" fmla="*/ 1023257 h 3276600"/>
              <a:gd name="connsiteX4" fmla="*/ 674914 w 817447"/>
              <a:gd name="connsiteY4" fmla="*/ 1611086 h 3276600"/>
              <a:gd name="connsiteX5" fmla="*/ 816428 w 817447"/>
              <a:gd name="connsiteY5" fmla="*/ 2188029 h 3276600"/>
              <a:gd name="connsiteX6" fmla="*/ 587828 w 817447"/>
              <a:gd name="connsiteY6" fmla="*/ 3276600 h 327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7447" h="3276600">
                <a:moveTo>
                  <a:pt x="0" y="0"/>
                </a:moveTo>
                <a:cubicBezTo>
                  <a:pt x="96157" y="39914"/>
                  <a:pt x="192314" y="79829"/>
                  <a:pt x="283028" y="152400"/>
                </a:cubicBezTo>
                <a:cubicBezTo>
                  <a:pt x="373742" y="224971"/>
                  <a:pt x="466272" y="290286"/>
                  <a:pt x="544286" y="435429"/>
                </a:cubicBezTo>
                <a:cubicBezTo>
                  <a:pt x="622300" y="580572"/>
                  <a:pt x="729343" y="827314"/>
                  <a:pt x="751114" y="1023257"/>
                </a:cubicBezTo>
                <a:cubicBezTo>
                  <a:pt x="772885" y="1219200"/>
                  <a:pt x="664028" y="1416957"/>
                  <a:pt x="674914" y="1611086"/>
                </a:cubicBezTo>
                <a:cubicBezTo>
                  <a:pt x="685800" y="1805215"/>
                  <a:pt x="830942" y="1910443"/>
                  <a:pt x="816428" y="2188029"/>
                </a:cubicBezTo>
                <a:cubicBezTo>
                  <a:pt x="801914" y="2465615"/>
                  <a:pt x="694871" y="2871107"/>
                  <a:pt x="587828" y="3276600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7164288" y="2172823"/>
            <a:ext cx="990600" cy="3623216"/>
          </a:xfrm>
          <a:custGeom>
            <a:avLst/>
            <a:gdLst>
              <a:gd name="connsiteX0" fmla="*/ 990600 w 990600"/>
              <a:gd name="connsiteY0" fmla="*/ 139788 h 3623216"/>
              <a:gd name="connsiteX1" fmla="*/ 729343 w 990600"/>
              <a:gd name="connsiteY1" fmla="*/ 30931 h 3623216"/>
              <a:gd name="connsiteX2" fmla="*/ 370115 w 990600"/>
              <a:gd name="connsiteY2" fmla="*/ 629645 h 3623216"/>
              <a:gd name="connsiteX3" fmla="*/ 119743 w 990600"/>
              <a:gd name="connsiteY3" fmla="*/ 1043302 h 3623216"/>
              <a:gd name="connsiteX4" fmla="*/ 10886 w 990600"/>
              <a:gd name="connsiteY4" fmla="*/ 1631131 h 3623216"/>
              <a:gd name="connsiteX5" fmla="*/ 76200 w 990600"/>
              <a:gd name="connsiteY5" fmla="*/ 2023016 h 3623216"/>
              <a:gd name="connsiteX6" fmla="*/ 0 w 990600"/>
              <a:gd name="connsiteY6" fmla="*/ 3623216 h 3623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0600" h="3623216">
                <a:moveTo>
                  <a:pt x="990600" y="139788"/>
                </a:moveTo>
                <a:cubicBezTo>
                  <a:pt x="911678" y="44538"/>
                  <a:pt x="832757" y="-50712"/>
                  <a:pt x="729343" y="30931"/>
                </a:cubicBezTo>
                <a:cubicBezTo>
                  <a:pt x="625929" y="112574"/>
                  <a:pt x="370115" y="629645"/>
                  <a:pt x="370115" y="629645"/>
                </a:cubicBezTo>
                <a:cubicBezTo>
                  <a:pt x="268515" y="798373"/>
                  <a:pt x="179614" y="876388"/>
                  <a:pt x="119743" y="1043302"/>
                </a:cubicBezTo>
                <a:cubicBezTo>
                  <a:pt x="59872" y="1210216"/>
                  <a:pt x="18143" y="1467845"/>
                  <a:pt x="10886" y="1631131"/>
                </a:cubicBezTo>
                <a:cubicBezTo>
                  <a:pt x="3629" y="1794417"/>
                  <a:pt x="78014" y="1691002"/>
                  <a:pt x="76200" y="2023016"/>
                </a:cubicBezTo>
                <a:cubicBezTo>
                  <a:pt x="74386" y="2355030"/>
                  <a:pt x="37193" y="2989123"/>
                  <a:pt x="0" y="3623216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7162800" y="4630775"/>
            <a:ext cx="772886" cy="1421682"/>
          </a:xfrm>
          <a:custGeom>
            <a:avLst/>
            <a:gdLst>
              <a:gd name="connsiteX0" fmla="*/ 772886 w 772886"/>
              <a:gd name="connsiteY0" fmla="*/ 104511 h 1421682"/>
              <a:gd name="connsiteX1" fmla="*/ 533400 w 772886"/>
              <a:gd name="connsiteY1" fmla="*/ 6539 h 1421682"/>
              <a:gd name="connsiteX2" fmla="*/ 370114 w 772886"/>
              <a:gd name="connsiteY2" fmla="*/ 267796 h 1421682"/>
              <a:gd name="connsiteX3" fmla="*/ 326571 w 772886"/>
              <a:gd name="connsiteY3" fmla="*/ 779425 h 1421682"/>
              <a:gd name="connsiteX4" fmla="*/ 0 w 772886"/>
              <a:gd name="connsiteY4" fmla="*/ 1421682 h 1421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2886" h="1421682">
                <a:moveTo>
                  <a:pt x="772886" y="104511"/>
                </a:moveTo>
                <a:cubicBezTo>
                  <a:pt x="686707" y="41918"/>
                  <a:pt x="600529" y="-20675"/>
                  <a:pt x="533400" y="6539"/>
                </a:cubicBezTo>
                <a:cubicBezTo>
                  <a:pt x="466271" y="33753"/>
                  <a:pt x="404585" y="138982"/>
                  <a:pt x="370114" y="267796"/>
                </a:cubicBezTo>
                <a:cubicBezTo>
                  <a:pt x="335643" y="396610"/>
                  <a:pt x="388257" y="587111"/>
                  <a:pt x="326571" y="779425"/>
                </a:cubicBezTo>
                <a:cubicBezTo>
                  <a:pt x="264885" y="971739"/>
                  <a:pt x="132442" y="1196710"/>
                  <a:pt x="0" y="1421682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362200" y="4724400"/>
            <a:ext cx="849086" cy="827314"/>
          </a:xfrm>
          <a:custGeom>
            <a:avLst/>
            <a:gdLst>
              <a:gd name="connsiteX0" fmla="*/ 0 w 849086"/>
              <a:gd name="connsiteY0" fmla="*/ 0 h 827314"/>
              <a:gd name="connsiteX1" fmla="*/ 261257 w 849086"/>
              <a:gd name="connsiteY1" fmla="*/ 87086 h 827314"/>
              <a:gd name="connsiteX2" fmla="*/ 609600 w 849086"/>
              <a:gd name="connsiteY2" fmla="*/ 348343 h 827314"/>
              <a:gd name="connsiteX3" fmla="*/ 849086 w 849086"/>
              <a:gd name="connsiteY3" fmla="*/ 827314 h 827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9086" h="827314">
                <a:moveTo>
                  <a:pt x="0" y="0"/>
                </a:moveTo>
                <a:cubicBezTo>
                  <a:pt x="79828" y="14514"/>
                  <a:pt x="159657" y="29029"/>
                  <a:pt x="261257" y="87086"/>
                </a:cubicBezTo>
                <a:cubicBezTo>
                  <a:pt x="362857" y="145143"/>
                  <a:pt x="511629" y="224972"/>
                  <a:pt x="609600" y="348343"/>
                </a:cubicBezTo>
                <a:cubicBezTo>
                  <a:pt x="707571" y="471714"/>
                  <a:pt x="778328" y="649514"/>
                  <a:pt x="849086" y="827314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4071257" y="4724400"/>
            <a:ext cx="729343" cy="805543"/>
          </a:xfrm>
          <a:custGeom>
            <a:avLst/>
            <a:gdLst>
              <a:gd name="connsiteX0" fmla="*/ 0 w 729343"/>
              <a:gd name="connsiteY0" fmla="*/ 0 h 805543"/>
              <a:gd name="connsiteX1" fmla="*/ 293914 w 729343"/>
              <a:gd name="connsiteY1" fmla="*/ 130629 h 805543"/>
              <a:gd name="connsiteX2" fmla="*/ 511629 w 729343"/>
              <a:gd name="connsiteY2" fmla="*/ 337457 h 805543"/>
              <a:gd name="connsiteX3" fmla="*/ 729343 w 729343"/>
              <a:gd name="connsiteY3" fmla="*/ 805543 h 80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343" h="805543">
                <a:moveTo>
                  <a:pt x="0" y="0"/>
                </a:moveTo>
                <a:cubicBezTo>
                  <a:pt x="104321" y="37193"/>
                  <a:pt x="208643" y="74386"/>
                  <a:pt x="293914" y="130629"/>
                </a:cubicBezTo>
                <a:cubicBezTo>
                  <a:pt x="379185" y="186872"/>
                  <a:pt x="439058" y="224971"/>
                  <a:pt x="511629" y="337457"/>
                </a:cubicBezTo>
                <a:cubicBezTo>
                  <a:pt x="584200" y="449943"/>
                  <a:pt x="656771" y="627743"/>
                  <a:pt x="729343" y="805543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5780314" y="4757057"/>
            <a:ext cx="424543" cy="762000"/>
          </a:xfrm>
          <a:custGeom>
            <a:avLst/>
            <a:gdLst>
              <a:gd name="connsiteX0" fmla="*/ 0 w 424543"/>
              <a:gd name="connsiteY0" fmla="*/ 0 h 762000"/>
              <a:gd name="connsiteX1" fmla="*/ 239486 w 424543"/>
              <a:gd name="connsiteY1" fmla="*/ 119743 h 762000"/>
              <a:gd name="connsiteX2" fmla="*/ 283029 w 424543"/>
              <a:gd name="connsiteY2" fmla="*/ 457200 h 762000"/>
              <a:gd name="connsiteX3" fmla="*/ 424543 w 424543"/>
              <a:gd name="connsiteY3" fmla="*/ 762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4543" h="762000">
                <a:moveTo>
                  <a:pt x="0" y="0"/>
                </a:moveTo>
                <a:cubicBezTo>
                  <a:pt x="96157" y="21771"/>
                  <a:pt x="192315" y="43543"/>
                  <a:pt x="239486" y="119743"/>
                </a:cubicBezTo>
                <a:cubicBezTo>
                  <a:pt x="286657" y="195943"/>
                  <a:pt x="252186" y="350157"/>
                  <a:pt x="283029" y="457200"/>
                </a:cubicBezTo>
                <a:cubicBezTo>
                  <a:pt x="313872" y="564243"/>
                  <a:pt x="369207" y="663121"/>
                  <a:pt x="424543" y="762000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92290" y="104283"/>
            <a:ext cx="20754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Přečti násobky 6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5286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 rot="20911423">
            <a:off x="622479" y="955874"/>
            <a:ext cx="1368152" cy="169492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1833228" y="419558"/>
            <a:ext cx="1224136" cy="172932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álný popisek 6"/>
          <p:cNvSpPr/>
          <p:nvPr/>
        </p:nvSpPr>
        <p:spPr>
          <a:xfrm rot="21099926">
            <a:off x="334450" y="2708919"/>
            <a:ext cx="1512168" cy="202411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válný popisek 7"/>
          <p:cNvSpPr/>
          <p:nvPr/>
        </p:nvSpPr>
        <p:spPr>
          <a:xfrm rot="21248704">
            <a:off x="2170594" y="3355114"/>
            <a:ext cx="1468016" cy="181917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40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719804" y="2991316"/>
            <a:ext cx="1476164" cy="184419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álný popisek 9"/>
          <p:cNvSpPr/>
          <p:nvPr/>
        </p:nvSpPr>
        <p:spPr>
          <a:xfrm rot="459196">
            <a:off x="5222608" y="3350940"/>
            <a:ext cx="1512168" cy="1880098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 rot="21378068">
            <a:off x="3110795" y="942981"/>
            <a:ext cx="1368152" cy="184212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 rot="366747">
            <a:off x="4639681" y="1300238"/>
            <a:ext cx="1440160" cy="188009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6012160" y="499631"/>
            <a:ext cx="1440160" cy="1921257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7524328" y="386882"/>
            <a:ext cx="1512168" cy="188823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30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7308304" y="2882122"/>
            <a:ext cx="1512168" cy="1850913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60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13720" y="5517232"/>
            <a:ext cx="445056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NÁSOBKY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Volný tvar 17"/>
          <p:cNvSpPr/>
          <p:nvPr/>
        </p:nvSpPr>
        <p:spPr>
          <a:xfrm rot="21431616">
            <a:off x="893305" y="4615973"/>
            <a:ext cx="2122714" cy="1740853"/>
          </a:xfrm>
          <a:custGeom>
            <a:avLst/>
            <a:gdLst>
              <a:gd name="connsiteX0" fmla="*/ 0 w 2122714"/>
              <a:gd name="connsiteY0" fmla="*/ 50677 h 1740853"/>
              <a:gd name="connsiteX1" fmla="*/ 272143 w 2122714"/>
              <a:gd name="connsiteY1" fmla="*/ 181305 h 1740853"/>
              <a:gd name="connsiteX2" fmla="*/ 1556657 w 2122714"/>
              <a:gd name="connsiteY2" fmla="*/ 1531134 h 1740853"/>
              <a:gd name="connsiteX3" fmla="*/ 2122714 w 2122714"/>
              <a:gd name="connsiteY3" fmla="*/ 1716191 h 174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22714" h="1740853">
                <a:moveTo>
                  <a:pt x="0" y="50677"/>
                </a:moveTo>
                <a:cubicBezTo>
                  <a:pt x="6350" y="-7381"/>
                  <a:pt x="12700" y="-65438"/>
                  <a:pt x="272143" y="181305"/>
                </a:cubicBezTo>
                <a:cubicBezTo>
                  <a:pt x="531586" y="428048"/>
                  <a:pt x="1248229" y="1275320"/>
                  <a:pt x="1556657" y="1531134"/>
                </a:cubicBezTo>
                <a:cubicBezTo>
                  <a:pt x="1865086" y="1786948"/>
                  <a:pt x="1993900" y="1751569"/>
                  <a:pt x="2122714" y="1716191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2155371" y="2035629"/>
            <a:ext cx="1621972" cy="3494314"/>
          </a:xfrm>
          <a:custGeom>
            <a:avLst/>
            <a:gdLst>
              <a:gd name="connsiteX0" fmla="*/ 0 w 1621972"/>
              <a:gd name="connsiteY0" fmla="*/ 0 h 3494314"/>
              <a:gd name="connsiteX1" fmla="*/ 206829 w 1621972"/>
              <a:gd name="connsiteY1" fmla="*/ 130628 h 3494314"/>
              <a:gd name="connsiteX2" fmla="*/ 620486 w 1621972"/>
              <a:gd name="connsiteY2" fmla="*/ 489857 h 3494314"/>
              <a:gd name="connsiteX3" fmla="*/ 1251858 w 1621972"/>
              <a:gd name="connsiteY3" fmla="*/ 936171 h 3494314"/>
              <a:gd name="connsiteX4" fmla="*/ 1436915 w 1621972"/>
              <a:gd name="connsiteY4" fmla="*/ 1589314 h 3494314"/>
              <a:gd name="connsiteX5" fmla="*/ 1469572 w 1621972"/>
              <a:gd name="connsiteY5" fmla="*/ 2122714 h 3494314"/>
              <a:gd name="connsiteX6" fmla="*/ 1502229 w 1621972"/>
              <a:gd name="connsiteY6" fmla="*/ 2492828 h 3494314"/>
              <a:gd name="connsiteX7" fmla="*/ 1556658 w 1621972"/>
              <a:gd name="connsiteY7" fmla="*/ 2852057 h 3494314"/>
              <a:gd name="connsiteX8" fmla="*/ 1621972 w 1621972"/>
              <a:gd name="connsiteY8" fmla="*/ 3494314 h 3494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21972" h="3494314">
                <a:moveTo>
                  <a:pt x="0" y="0"/>
                </a:moveTo>
                <a:cubicBezTo>
                  <a:pt x="51707" y="24492"/>
                  <a:pt x="103415" y="48985"/>
                  <a:pt x="206829" y="130628"/>
                </a:cubicBezTo>
                <a:cubicBezTo>
                  <a:pt x="310243" y="212271"/>
                  <a:pt x="446315" y="355600"/>
                  <a:pt x="620486" y="489857"/>
                </a:cubicBezTo>
                <a:cubicBezTo>
                  <a:pt x="794657" y="624114"/>
                  <a:pt x="1115786" y="752928"/>
                  <a:pt x="1251858" y="936171"/>
                </a:cubicBezTo>
                <a:cubicBezTo>
                  <a:pt x="1387930" y="1119414"/>
                  <a:pt x="1400629" y="1391557"/>
                  <a:pt x="1436915" y="1589314"/>
                </a:cubicBezTo>
                <a:cubicBezTo>
                  <a:pt x="1473201" y="1787071"/>
                  <a:pt x="1458686" y="1972128"/>
                  <a:pt x="1469572" y="2122714"/>
                </a:cubicBezTo>
                <a:cubicBezTo>
                  <a:pt x="1480458" y="2273300"/>
                  <a:pt x="1487715" y="2371271"/>
                  <a:pt x="1502229" y="2492828"/>
                </a:cubicBezTo>
                <a:cubicBezTo>
                  <a:pt x="1516743" y="2614385"/>
                  <a:pt x="1536701" y="2685143"/>
                  <a:pt x="1556658" y="2852057"/>
                </a:cubicBezTo>
                <a:cubicBezTo>
                  <a:pt x="1576615" y="3018971"/>
                  <a:pt x="1599293" y="3256642"/>
                  <a:pt x="1621972" y="3494314"/>
                </a:cubicBezTo>
              </a:path>
            </a:pathLst>
          </a:custGeom>
          <a:ln w="381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6368143" y="2275114"/>
            <a:ext cx="817447" cy="3276600"/>
          </a:xfrm>
          <a:custGeom>
            <a:avLst/>
            <a:gdLst>
              <a:gd name="connsiteX0" fmla="*/ 0 w 817447"/>
              <a:gd name="connsiteY0" fmla="*/ 0 h 3276600"/>
              <a:gd name="connsiteX1" fmla="*/ 283028 w 817447"/>
              <a:gd name="connsiteY1" fmla="*/ 152400 h 3276600"/>
              <a:gd name="connsiteX2" fmla="*/ 544286 w 817447"/>
              <a:gd name="connsiteY2" fmla="*/ 435429 h 3276600"/>
              <a:gd name="connsiteX3" fmla="*/ 751114 w 817447"/>
              <a:gd name="connsiteY3" fmla="*/ 1023257 h 3276600"/>
              <a:gd name="connsiteX4" fmla="*/ 674914 w 817447"/>
              <a:gd name="connsiteY4" fmla="*/ 1611086 h 3276600"/>
              <a:gd name="connsiteX5" fmla="*/ 816428 w 817447"/>
              <a:gd name="connsiteY5" fmla="*/ 2188029 h 3276600"/>
              <a:gd name="connsiteX6" fmla="*/ 587828 w 817447"/>
              <a:gd name="connsiteY6" fmla="*/ 3276600 h 327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7447" h="3276600">
                <a:moveTo>
                  <a:pt x="0" y="0"/>
                </a:moveTo>
                <a:cubicBezTo>
                  <a:pt x="96157" y="39914"/>
                  <a:pt x="192314" y="79829"/>
                  <a:pt x="283028" y="152400"/>
                </a:cubicBezTo>
                <a:cubicBezTo>
                  <a:pt x="373742" y="224971"/>
                  <a:pt x="466272" y="290286"/>
                  <a:pt x="544286" y="435429"/>
                </a:cubicBezTo>
                <a:cubicBezTo>
                  <a:pt x="622300" y="580572"/>
                  <a:pt x="729343" y="827314"/>
                  <a:pt x="751114" y="1023257"/>
                </a:cubicBezTo>
                <a:cubicBezTo>
                  <a:pt x="772885" y="1219200"/>
                  <a:pt x="664028" y="1416957"/>
                  <a:pt x="674914" y="1611086"/>
                </a:cubicBezTo>
                <a:cubicBezTo>
                  <a:pt x="685800" y="1805215"/>
                  <a:pt x="830942" y="1910443"/>
                  <a:pt x="816428" y="2188029"/>
                </a:cubicBezTo>
                <a:cubicBezTo>
                  <a:pt x="801914" y="2465615"/>
                  <a:pt x="694871" y="2871107"/>
                  <a:pt x="587828" y="3276600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 rot="224638">
            <a:off x="7053942" y="2125395"/>
            <a:ext cx="990600" cy="3623216"/>
          </a:xfrm>
          <a:custGeom>
            <a:avLst/>
            <a:gdLst>
              <a:gd name="connsiteX0" fmla="*/ 990600 w 990600"/>
              <a:gd name="connsiteY0" fmla="*/ 139788 h 3623216"/>
              <a:gd name="connsiteX1" fmla="*/ 729343 w 990600"/>
              <a:gd name="connsiteY1" fmla="*/ 30931 h 3623216"/>
              <a:gd name="connsiteX2" fmla="*/ 370115 w 990600"/>
              <a:gd name="connsiteY2" fmla="*/ 629645 h 3623216"/>
              <a:gd name="connsiteX3" fmla="*/ 119743 w 990600"/>
              <a:gd name="connsiteY3" fmla="*/ 1043302 h 3623216"/>
              <a:gd name="connsiteX4" fmla="*/ 10886 w 990600"/>
              <a:gd name="connsiteY4" fmla="*/ 1631131 h 3623216"/>
              <a:gd name="connsiteX5" fmla="*/ 76200 w 990600"/>
              <a:gd name="connsiteY5" fmla="*/ 2023016 h 3623216"/>
              <a:gd name="connsiteX6" fmla="*/ 0 w 990600"/>
              <a:gd name="connsiteY6" fmla="*/ 3623216 h 3623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0600" h="3623216">
                <a:moveTo>
                  <a:pt x="990600" y="139788"/>
                </a:moveTo>
                <a:cubicBezTo>
                  <a:pt x="911678" y="44538"/>
                  <a:pt x="832757" y="-50712"/>
                  <a:pt x="729343" y="30931"/>
                </a:cubicBezTo>
                <a:cubicBezTo>
                  <a:pt x="625929" y="112574"/>
                  <a:pt x="370115" y="629645"/>
                  <a:pt x="370115" y="629645"/>
                </a:cubicBezTo>
                <a:cubicBezTo>
                  <a:pt x="268515" y="798373"/>
                  <a:pt x="179614" y="876388"/>
                  <a:pt x="119743" y="1043302"/>
                </a:cubicBezTo>
                <a:cubicBezTo>
                  <a:pt x="59872" y="1210216"/>
                  <a:pt x="18143" y="1467845"/>
                  <a:pt x="10886" y="1631131"/>
                </a:cubicBezTo>
                <a:cubicBezTo>
                  <a:pt x="3629" y="1794417"/>
                  <a:pt x="78014" y="1691002"/>
                  <a:pt x="76200" y="2023016"/>
                </a:cubicBezTo>
                <a:cubicBezTo>
                  <a:pt x="74386" y="2355030"/>
                  <a:pt x="37193" y="2989123"/>
                  <a:pt x="0" y="3623216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7137885" y="4667408"/>
            <a:ext cx="772886" cy="1421682"/>
          </a:xfrm>
          <a:custGeom>
            <a:avLst/>
            <a:gdLst>
              <a:gd name="connsiteX0" fmla="*/ 772886 w 772886"/>
              <a:gd name="connsiteY0" fmla="*/ 104511 h 1421682"/>
              <a:gd name="connsiteX1" fmla="*/ 533400 w 772886"/>
              <a:gd name="connsiteY1" fmla="*/ 6539 h 1421682"/>
              <a:gd name="connsiteX2" fmla="*/ 370114 w 772886"/>
              <a:gd name="connsiteY2" fmla="*/ 267796 h 1421682"/>
              <a:gd name="connsiteX3" fmla="*/ 326571 w 772886"/>
              <a:gd name="connsiteY3" fmla="*/ 779425 h 1421682"/>
              <a:gd name="connsiteX4" fmla="*/ 0 w 772886"/>
              <a:gd name="connsiteY4" fmla="*/ 1421682 h 1421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2886" h="1421682">
                <a:moveTo>
                  <a:pt x="772886" y="104511"/>
                </a:moveTo>
                <a:cubicBezTo>
                  <a:pt x="686707" y="41918"/>
                  <a:pt x="600529" y="-20675"/>
                  <a:pt x="533400" y="6539"/>
                </a:cubicBezTo>
                <a:cubicBezTo>
                  <a:pt x="466271" y="33753"/>
                  <a:pt x="404585" y="138982"/>
                  <a:pt x="370114" y="267796"/>
                </a:cubicBezTo>
                <a:cubicBezTo>
                  <a:pt x="335643" y="396610"/>
                  <a:pt x="388257" y="587111"/>
                  <a:pt x="326571" y="779425"/>
                </a:cubicBezTo>
                <a:cubicBezTo>
                  <a:pt x="264885" y="971739"/>
                  <a:pt x="132442" y="1196710"/>
                  <a:pt x="0" y="1421682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4071257" y="4724400"/>
            <a:ext cx="729343" cy="805543"/>
          </a:xfrm>
          <a:custGeom>
            <a:avLst/>
            <a:gdLst>
              <a:gd name="connsiteX0" fmla="*/ 0 w 729343"/>
              <a:gd name="connsiteY0" fmla="*/ 0 h 805543"/>
              <a:gd name="connsiteX1" fmla="*/ 293914 w 729343"/>
              <a:gd name="connsiteY1" fmla="*/ 130629 h 805543"/>
              <a:gd name="connsiteX2" fmla="*/ 511629 w 729343"/>
              <a:gd name="connsiteY2" fmla="*/ 337457 h 805543"/>
              <a:gd name="connsiteX3" fmla="*/ 729343 w 729343"/>
              <a:gd name="connsiteY3" fmla="*/ 805543 h 80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343" h="805543">
                <a:moveTo>
                  <a:pt x="0" y="0"/>
                </a:moveTo>
                <a:cubicBezTo>
                  <a:pt x="104321" y="37193"/>
                  <a:pt x="208643" y="74386"/>
                  <a:pt x="293914" y="130629"/>
                </a:cubicBezTo>
                <a:cubicBezTo>
                  <a:pt x="379185" y="186872"/>
                  <a:pt x="439058" y="224971"/>
                  <a:pt x="511629" y="337457"/>
                </a:cubicBezTo>
                <a:cubicBezTo>
                  <a:pt x="584200" y="449943"/>
                  <a:pt x="656771" y="627743"/>
                  <a:pt x="729343" y="805543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7504" y="76691"/>
            <a:ext cx="31712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Čti čísla a říkej, zda je násobek 6</a:t>
            </a:r>
          </a:p>
        </p:txBody>
      </p:sp>
    </p:spTree>
    <p:extLst>
      <p:ext uri="{BB962C8B-B14F-4D97-AF65-F5344CB8AC3E}">
        <p14:creationId xmlns:p14="http://schemas.microsoft.com/office/powerpoint/2010/main" val="1266665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10" grpId="0" animBg="1"/>
      <p:bldP spid="11" grpId="0" animBg="1"/>
      <p:bldP spid="12" grpId="0" animBg="1"/>
      <p:bldP spid="18" grpId="0" animBg="1"/>
      <p:bldP spid="19" grpId="0" animBg="1"/>
      <p:bldP spid="22" grpId="0" animBg="1"/>
      <p:bldP spid="23" grpId="0" animBg="1"/>
      <p:bldP spid="24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 rot="21258353">
            <a:off x="265812" y="563322"/>
            <a:ext cx="1368152" cy="169492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6" name="Oválný popisek 5"/>
          <p:cNvSpPr/>
          <p:nvPr/>
        </p:nvSpPr>
        <p:spPr>
          <a:xfrm rot="21259226">
            <a:off x="1833228" y="980728"/>
            <a:ext cx="1224136" cy="172932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</a:t>
            </a:r>
          </a:p>
          <a:p>
            <a:pPr algn="ctr"/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álný popisek 6"/>
          <p:cNvSpPr/>
          <p:nvPr/>
        </p:nvSpPr>
        <p:spPr>
          <a:xfrm rot="20598313">
            <a:off x="374711" y="3192171"/>
            <a:ext cx="1512168" cy="202411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1979712" y="2949396"/>
            <a:ext cx="1468016" cy="181917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707904" y="2996953"/>
            <a:ext cx="1476164" cy="184419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364088" y="2996954"/>
            <a:ext cx="1512168" cy="1880098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170013" y="419229"/>
            <a:ext cx="1368152" cy="184212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510511" y="692696"/>
            <a:ext cx="1440160" cy="188009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ný popisek 12"/>
          <p:cNvSpPr/>
          <p:nvPr/>
        </p:nvSpPr>
        <p:spPr>
          <a:xfrm rot="457400">
            <a:off x="5963095" y="915742"/>
            <a:ext cx="1440160" cy="1921257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válný popisek 13"/>
          <p:cNvSpPr/>
          <p:nvPr/>
        </p:nvSpPr>
        <p:spPr>
          <a:xfrm rot="837793">
            <a:off x="7287889" y="921408"/>
            <a:ext cx="1512168" cy="188823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6960672" y="2882122"/>
            <a:ext cx="1512168" cy="1850913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60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13720" y="5517232"/>
            <a:ext cx="445056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NÁSOBKY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Volný tvar 16"/>
          <p:cNvSpPr/>
          <p:nvPr/>
        </p:nvSpPr>
        <p:spPr>
          <a:xfrm rot="21408072">
            <a:off x="803236" y="2137672"/>
            <a:ext cx="1938303" cy="4133117"/>
          </a:xfrm>
          <a:custGeom>
            <a:avLst/>
            <a:gdLst>
              <a:gd name="connsiteX0" fmla="*/ 646 w 1938303"/>
              <a:gd name="connsiteY0" fmla="*/ 40088 h 4133117"/>
              <a:gd name="connsiteX1" fmla="*/ 185703 w 1938303"/>
              <a:gd name="connsiteY1" fmla="*/ 159831 h 4133117"/>
              <a:gd name="connsiteX2" fmla="*/ 1143646 w 1938303"/>
              <a:gd name="connsiteY2" fmla="*/ 1324603 h 4133117"/>
              <a:gd name="connsiteX3" fmla="*/ 1078332 w 1938303"/>
              <a:gd name="connsiteY3" fmla="*/ 3131631 h 4133117"/>
              <a:gd name="connsiteX4" fmla="*/ 1938303 w 1938303"/>
              <a:gd name="connsiteY4" fmla="*/ 4133117 h 4133117"/>
              <a:gd name="connsiteX5" fmla="*/ 1938303 w 1938303"/>
              <a:gd name="connsiteY5" fmla="*/ 4133117 h 4133117"/>
              <a:gd name="connsiteX6" fmla="*/ 1938303 w 1938303"/>
              <a:gd name="connsiteY6" fmla="*/ 4133117 h 4133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38303" h="4133117">
                <a:moveTo>
                  <a:pt x="646" y="40088"/>
                </a:moveTo>
                <a:cubicBezTo>
                  <a:pt x="-2076" y="-7084"/>
                  <a:pt x="-4797" y="-54255"/>
                  <a:pt x="185703" y="159831"/>
                </a:cubicBezTo>
                <a:cubicBezTo>
                  <a:pt x="376203" y="373917"/>
                  <a:pt x="994875" y="829303"/>
                  <a:pt x="1143646" y="1324603"/>
                </a:cubicBezTo>
                <a:cubicBezTo>
                  <a:pt x="1292417" y="1819903"/>
                  <a:pt x="945889" y="2663545"/>
                  <a:pt x="1078332" y="3131631"/>
                </a:cubicBezTo>
                <a:cubicBezTo>
                  <a:pt x="1210775" y="3599717"/>
                  <a:pt x="1938303" y="4133117"/>
                  <a:pt x="1938303" y="4133117"/>
                </a:cubicBezTo>
                <a:lnTo>
                  <a:pt x="1938303" y="4133117"/>
                </a:lnTo>
                <a:lnTo>
                  <a:pt x="1938303" y="4133117"/>
                </a:ln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 rot="262462">
            <a:off x="3366023" y="2164480"/>
            <a:ext cx="653143" cy="3374571"/>
          </a:xfrm>
          <a:custGeom>
            <a:avLst/>
            <a:gdLst>
              <a:gd name="connsiteX0" fmla="*/ 0 w 653143"/>
              <a:gd name="connsiteY0" fmla="*/ 0 h 3374571"/>
              <a:gd name="connsiteX1" fmla="*/ 304800 w 653143"/>
              <a:gd name="connsiteY1" fmla="*/ 152400 h 3374571"/>
              <a:gd name="connsiteX2" fmla="*/ 424543 w 653143"/>
              <a:gd name="connsiteY2" fmla="*/ 511628 h 3374571"/>
              <a:gd name="connsiteX3" fmla="*/ 348343 w 653143"/>
              <a:gd name="connsiteY3" fmla="*/ 1055914 h 3374571"/>
              <a:gd name="connsiteX4" fmla="*/ 272143 w 653143"/>
              <a:gd name="connsiteY4" fmla="*/ 1632857 h 3374571"/>
              <a:gd name="connsiteX5" fmla="*/ 283029 w 653143"/>
              <a:gd name="connsiteY5" fmla="*/ 2253343 h 3374571"/>
              <a:gd name="connsiteX6" fmla="*/ 326571 w 653143"/>
              <a:gd name="connsiteY6" fmla="*/ 2677885 h 3374571"/>
              <a:gd name="connsiteX7" fmla="*/ 446314 w 653143"/>
              <a:gd name="connsiteY7" fmla="*/ 2971800 h 3374571"/>
              <a:gd name="connsiteX8" fmla="*/ 587829 w 653143"/>
              <a:gd name="connsiteY8" fmla="*/ 3287485 h 3374571"/>
              <a:gd name="connsiteX9" fmla="*/ 653143 w 653143"/>
              <a:gd name="connsiteY9" fmla="*/ 3374571 h 3374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3143" h="3374571">
                <a:moveTo>
                  <a:pt x="0" y="0"/>
                </a:moveTo>
                <a:cubicBezTo>
                  <a:pt x="117021" y="33564"/>
                  <a:pt x="234043" y="67129"/>
                  <a:pt x="304800" y="152400"/>
                </a:cubicBezTo>
                <a:cubicBezTo>
                  <a:pt x="375557" y="237671"/>
                  <a:pt x="417286" y="361042"/>
                  <a:pt x="424543" y="511628"/>
                </a:cubicBezTo>
                <a:cubicBezTo>
                  <a:pt x="431800" y="662214"/>
                  <a:pt x="373743" y="869043"/>
                  <a:pt x="348343" y="1055914"/>
                </a:cubicBezTo>
                <a:cubicBezTo>
                  <a:pt x="322943" y="1242785"/>
                  <a:pt x="283029" y="1433286"/>
                  <a:pt x="272143" y="1632857"/>
                </a:cubicBezTo>
                <a:cubicBezTo>
                  <a:pt x="261257" y="1832428"/>
                  <a:pt x="273958" y="2079172"/>
                  <a:pt x="283029" y="2253343"/>
                </a:cubicBezTo>
                <a:cubicBezTo>
                  <a:pt x="292100" y="2427514"/>
                  <a:pt x="299357" y="2558142"/>
                  <a:pt x="326571" y="2677885"/>
                </a:cubicBezTo>
                <a:cubicBezTo>
                  <a:pt x="353785" y="2797628"/>
                  <a:pt x="402771" y="2870200"/>
                  <a:pt x="446314" y="2971800"/>
                </a:cubicBezTo>
                <a:cubicBezTo>
                  <a:pt x="489857" y="3073400"/>
                  <a:pt x="553358" y="3220357"/>
                  <a:pt x="587829" y="3287485"/>
                </a:cubicBezTo>
                <a:cubicBezTo>
                  <a:pt x="622300" y="3354613"/>
                  <a:pt x="637721" y="3364592"/>
                  <a:pt x="653143" y="3374571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 rot="21218289">
            <a:off x="4988803" y="2340897"/>
            <a:ext cx="576954" cy="3429000"/>
          </a:xfrm>
          <a:custGeom>
            <a:avLst/>
            <a:gdLst>
              <a:gd name="connsiteX0" fmla="*/ 0 w 576954"/>
              <a:gd name="connsiteY0" fmla="*/ 0 h 3429000"/>
              <a:gd name="connsiteX1" fmla="*/ 228600 w 576954"/>
              <a:gd name="connsiteY1" fmla="*/ 119743 h 3429000"/>
              <a:gd name="connsiteX2" fmla="*/ 413657 w 576954"/>
              <a:gd name="connsiteY2" fmla="*/ 511628 h 3429000"/>
              <a:gd name="connsiteX3" fmla="*/ 391886 w 576954"/>
              <a:gd name="connsiteY3" fmla="*/ 990600 h 3429000"/>
              <a:gd name="connsiteX4" fmla="*/ 315686 w 576954"/>
              <a:gd name="connsiteY4" fmla="*/ 1491343 h 3429000"/>
              <a:gd name="connsiteX5" fmla="*/ 359229 w 576954"/>
              <a:gd name="connsiteY5" fmla="*/ 2035628 h 3429000"/>
              <a:gd name="connsiteX6" fmla="*/ 576943 w 576954"/>
              <a:gd name="connsiteY6" fmla="*/ 2852057 h 3429000"/>
              <a:gd name="connsiteX7" fmla="*/ 370115 w 576954"/>
              <a:gd name="connsiteY7" fmla="*/ 3385457 h 3429000"/>
              <a:gd name="connsiteX8" fmla="*/ 370115 w 576954"/>
              <a:gd name="connsiteY8" fmla="*/ 3385457 h 3429000"/>
              <a:gd name="connsiteX9" fmla="*/ 381000 w 576954"/>
              <a:gd name="connsiteY9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6954" h="3429000">
                <a:moveTo>
                  <a:pt x="0" y="0"/>
                </a:moveTo>
                <a:cubicBezTo>
                  <a:pt x="79828" y="17236"/>
                  <a:pt x="159657" y="34472"/>
                  <a:pt x="228600" y="119743"/>
                </a:cubicBezTo>
                <a:cubicBezTo>
                  <a:pt x="297543" y="205014"/>
                  <a:pt x="386443" y="366485"/>
                  <a:pt x="413657" y="511628"/>
                </a:cubicBezTo>
                <a:cubicBezTo>
                  <a:pt x="440871" y="656771"/>
                  <a:pt x="408215" y="827314"/>
                  <a:pt x="391886" y="990600"/>
                </a:cubicBezTo>
                <a:cubicBezTo>
                  <a:pt x="375558" y="1153886"/>
                  <a:pt x="321129" y="1317172"/>
                  <a:pt x="315686" y="1491343"/>
                </a:cubicBezTo>
                <a:cubicBezTo>
                  <a:pt x="310243" y="1665514"/>
                  <a:pt x="315686" y="1808842"/>
                  <a:pt x="359229" y="2035628"/>
                </a:cubicBezTo>
                <a:cubicBezTo>
                  <a:pt x="402772" y="2262414"/>
                  <a:pt x="575129" y="2627086"/>
                  <a:pt x="576943" y="2852057"/>
                </a:cubicBezTo>
                <a:cubicBezTo>
                  <a:pt x="578757" y="3077028"/>
                  <a:pt x="370115" y="3385457"/>
                  <a:pt x="370115" y="3385457"/>
                </a:cubicBezTo>
                <a:lnTo>
                  <a:pt x="370115" y="3385457"/>
                </a:lnTo>
                <a:lnTo>
                  <a:pt x="381000" y="3429000"/>
                </a:ln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6831458" y="4644757"/>
            <a:ext cx="772886" cy="1421682"/>
          </a:xfrm>
          <a:custGeom>
            <a:avLst/>
            <a:gdLst>
              <a:gd name="connsiteX0" fmla="*/ 772886 w 772886"/>
              <a:gd name="connsiteY0" fmla="*/ 104511 h 1421682"/>
              <a:gd name="connsiteX1" fmla="*/ 533400 w 772886"/>
              <a:gd name="connsiteY1" fmla="*/ 6539 h 1421682"/>
              <a:gd name="connsiteX2" fmla="*/ 370114 w 772886"/>
              <a:gd name="connsiteY2" fmla="*/ 267796 h 1421682"/>
              <a:gd name="connsiteX3" fmla="*/ 326571 w 772886"/>
              <a:gd name="connsiteY3" fmla="*/ 779425 h 1421682"/>
              <a:gd name="connsiteX4" fmla="*/ 0 w 772886"/>
              <a:gd name="connsiteY4" fmla="*/ 1421682 h 1421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2886" h="1421682">
                <a:moveTo>
                  <a:pt x="772886" y="104511"/>
                </a:moveTo>
                <a:cubicBezTo>
                  <a:pt x="686707" y="41918"/>
                  <a:pt x="600529" y="-20675"/>
                  <a:pt x="533400" y="6539"/>
                </a:cubicBezTo>
                <a:cubicBezTo>
                  <a:pt x="466271" y="33753"/>
                  <a:pt x="404585" y="138982"/>
                  <a:pt x="370114" y="267796"/>
                </a:cubicBezTo>
                <a:cubicBezTo>
                  <a:pt x="335643" y="396610"/>
                  <a:pt x="388257" y="587111"/>
                  <a:pt x="326571" y="779425"/>
                </a:cubicBezTo>
                <a:cubicBezTo>
                  <a:pt x="264885" y="971739"/>
                  <a:pt x="132442" y="1196710"/>
                  <a:pt x="0" y="1421682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362200" y="4724400"/>
            <a:ext cx="849086" cy="827314"/>
          </a:xfrm>
          <a:custGeom>
            <a:avLst/>
            <a:gdLst>
              <a:gd name="connsiteX0" fmla="*/ 0 w 849086"/>
              <a:gd name="connsiteY0" fmla="*/ 0 h 827314"/>
              <a:gd name="connsiteX1" fmla="*/ 261257 w 849086"/>
              <a:gd name="connsiteY1" fmla="*/ 87086 h 827314"/>
              <a:gd name="connsiteX2" fmla="*/ 609600 w 849086"/>
              <a:gd name="connsiteY2" fmla="*/ 348343 h 827314"/>
              <a:gd name="connsiteX3" fmla="*/ 849086 w 849086"/>
              <a:gd name="connsiteY3" fmla="*/ 827314 h 827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9086" h="827314">
                <a:moveTo>
                  <a:pt x="0" y="0"/>
                </a:moveTo>
                <a:cubicBezTo>
                  <a:pt x="79828" y="14514"/>
                  <a:pt x="159657" y="29029"/>
                  <a:pt x="261257" y="87086"/>
                </a:cubicBezTo>
                <a:cubicBezTo>
                  <a:pt x="362857" y="145143"/>
                  <a:pt x="511629" y="224972"/>
                  <a:pt x="609600" y="348343"/>
                </a:cubicBezTo>
                <a:cubicBezTo>
                  <a:pt x="707571" y="471714"/>
                  <a:pt x="778328" y="649514"/>
                  <a:pt x="849086" y="827314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4071257" y="4724400"/>
            <a:ext cx="729343" cy="805543"/>
          </a:xfrm>
          <a:custGeom>
            <a:avLst/>
            <a:gdLst>
              <a:gd name="connsiteX0" fmla="*/ 0 w 729343"/>
              <a:gd name="connsiteY0" fmla="*/ 0 h 805543"/>
              <a:gd name="connsiteX1" fmla="*/ 293914 w 729343"/>
              <a:gd name="connsiteY1" fmla="*/ 130629 h 805543"/>
              <a:gd name="connsiteX2" fmla="*/ 511629 w 729343"/>
              <a:gd name="connsiteY2" fmla="*/ 337457 h 805543"/>
              <a:gd name="connsiteX3" fmla="*/ 729343 w 729343"/>
              <a:gd name="connsiteY3" fmla="*/ 805543 h 80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343" h="805543">
                <a:moveTo>
                  <a:pt x="0" y="0"/>
                </a:moveTo>
                <a:cubicBezTo>
                  <a:pt x="104321" y="37193"/>
                  <a:pt x="208643" y="74386"/>
                  <a:pt x="293914" y="130629"/>
                </a:cubicBezTo>
                <a:cubicBezTo>
                  <a:pt x="379185" y="186872"/>
                  <a:pt x="439058" y="224971"/>
                  <a:pt x="511629" y="337457"/>
                </a:cubicBezTo>
                <a:cubicBezTo>
                  <a:pt x="584200" y="449943"/>
                  <a:pt x="656771" y="627743"/>
                  <a:pt x="729343" y="805543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5753960" y="4757057"/>
            <a:ext cx="424543" cy="762000"/>
          </a:xfrm>
          <a:custGeom>
            <a:avLst/>
            <a:gdLst>
              <a:gd name="connsiteX0" fmla="*/ 0 w 424543"/>
              <a:gd name="connsiteY0" fmla="*/ 0 h 762000"/>
              <a:gd name="connsiteX1" fmla="*/ 239486 w 424543"/>
              <a:gd name="connsiteY1" fmla="*/ 119743 h 762000"/>
              <a:gd name="connsiteX2" fmla="*/ 283029 w 424543"/>
              <a:gd name="connsiteY2" fmla="*/ 457200 h 762000"/>
              <a:gd name="connsiteX3" fmla="*/ 424543 w 424543"/>
              <a:gd name="connsiteY3" fmla="*/ 762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4543" h="762000">
                <a:moveTo>
                  <a:pt x="0" y="0"/>
                </a:moveTo>
                <a:cubicBezTo>
                  <a:pt x="96157" y="21771"/>
                  <a:pt x="192315" y="43543"/>
                  <a:pt x="239486" y="119743"/>
                </a:cubicBezTo>
                <a:cubicBezTo>
                  <a:pt x="286657" y="195943"/>
                  <a:pt x="252186" y="350157"/>
                  <a:pt x="283029" y="457200"/>
                </a:cubicBezTo>
                <a:cubicBezTo>
                  <a:pt x="313872" y="564243"/>
                  <a:pt x="369207" y="663121"/>
                  <a:pt x="424543" y="762000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9046" y="65414"/>
            <a:ext cx="31712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Čti čísla a říkej, zda je násobek 6</a:t>
            </a:r>
          </a:p>
        </p:txBody>
      </p:sp>
    </p:spTree>
    <p:extLst>
      <p:ext uri="{BB962C8B-B14F-4D97-AF65-F5344CB8AC3E}">
        <p14:creationId xmlns:p14="http://schemas.microsoft.com/office/powerpoint/2010/main" val="2194801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3" grpId="0" animBg="1"/>
      <p:bldP spid="14" grpId="0" animBg="1"/>
      <p:bldP spid="17" grpId="0" animBg="1"/>
      <p:bldP spid="20" grpId="0" animBg="1"/>
      <p:bldP spid="21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 rot="20995291">
            <a:off x="605172" y="1298122"/>
            <a:ext cx="1368152" cy="169492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6" name="Oválný popisek 5"/>
          <p:cNvSpPr/>
          <p:nvPr/>
        </p:nvSpPr>
        <p:spPr>
          <a:xfrm rot="21339496">
            <a:off x="1900054" y="903040"/>
            <a:ext cx="1224136" cy="172932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válný popisek 6"/>
          <p:cNvSpPr/>
          <p:nvPr/>
        </p:nvSpPr>
        <p:spPr>
          <a:xfrm rot="21068955">
            <a:off x="659837" y="3388835"/>
            <a:ext cx="1512168" cy="202411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1979712" y="2949396"/>
            <a:ext cx="1468016" cy="181917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707904" y="2996953"/>
            <a:ext cx="1476164" cy="184419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316218" y="2537017"/>
            <a:ext cx="1512168" cy="1880098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 rot="21285042">
            <a:off x="3156857" y="1223423"/>
            <a:ext cx="1368152" cy="184212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572000" y="396773"/>
            <a:ext cx="1440160" cy="188009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6012160" y="499631"/>
            <a:ext cx="1440160" cy="1921257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válný popisek 13"/>
          <p:cNvSpPr/>
          <p:nvPr/>
        </p:nvSpPr>
        <p:spPr>
          <a:xfrm rot="311813">
            <a:off x="7512293" y="468051"/>
            <a:ext cx="1512168" cy="188823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30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válný popisek 14"/>
          <p:cNvSpPr/>
          <p:nvPr/>
        </p:nvSpPr>
        <p:spPr>
          <a:xfrm rot="566166">
            <a:off x="7161768" y="2656535"/>
            <a:ext cx="1512168" cy="1850913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13720" y="5517232"/>
            <a:ext cx="445056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NÁSOBKY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Volný tvar 18"/>
          <p:cNvSpPr/>
          <p:nvPr/>
        </p:nvSpPr>
        <p:spPr>
          <a:xfrm>
            <a:off x="2201464" y="2484583"/>
            <a:ext cx="1621972" cy="3494314"/>
          </a:xfrm>
          <a:custGeom>
            <a:avLst/>
            <a:gdLst>
              <a:gd name="connsiteX0" fmla="*/ 0 w 1621972"/>
              <a:gd name="connsiteY0" fmla="*/ 0 h 3494314"/>
              <a:gd name="connsiteX1" fmla="*/ 206829 w 1621972"/>
              <a:gd name="connsiteY1" fmla="*/ 130628 h 3494314"/>
              <a:gd name="connsiteX2" fmla="*/ 620486 w 1621972"/>
              <a:gd name="connsiteY2" fmla="*/ 489857 h 3494314"/>
              <a:gd name="connsiteX3" fmla="*/ 1251858 w 1621972"/>
              <a:gd name="connsiteY3" fmla="*/ 936171 h 3494314"/>
              <a:gd name="connsiteX4" fmla="*/ 1436915 w 1621972"/>
              <a:gd name="connsiteY4" fmla="*/ 1589314 h 3494314"/>
              <a:gd name="connsiteX5" fmla="*/ 1469572 w 1621972"/>
              <a:gd name="connsiteY5" fmla="*/ 2122714 h 3494314"/>
              <a:gd name="connsiteX6" fmla="*/ 1502229 w 1621972"/>
              <a:gd name="connsiteY6" fmla="*/ 2492828 h 3494314"/>
              <a:gd name="connsiteX7" fmla="*/ 1556658 w 1621972"/>
              <a:gd name="connsiteY7" fmla="*/ 2852057 h 3494314"/>
              <a:gd name="connsiteX8" fmla="*/ 1621972 w 1621972"/>
              <a:gd name="connsiteY8" fmla="*/ 3494314 h 3494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21972" h="3494314">
                <a:moveTo>
                  <a:pt x="0" y="0"/>
                </a:moveTo>
                <a:cubicBezTo>
                  <a:pt x="51707" y="24492"/>
                  <a:pt x="103415" y="48985"/>
                  <a:pt x="206829" y="130628"/>
                </a:cubicBezTo>
                <a:cubicBezTo>
                  <a:pt x="310243" y="212271"/>
                  <a:pt x="446315" y="355600"/>
                  <a:pt x="620486" y="489857"/>
                </a:cubicBezTo>
                <a:cubicBezTo>
                  <a:pt x="794657" y="624114"/>
                  <a:pt x="1115786" y="752928"/>
                  <a:pt x="1251858" y="936171"/>
                </a:cubicBezTo>
                <a:cubicBezTo>
                  <a:pt x="1387930" y="1119414"/>
                  <a:pt x="1400629" y="1391557"/>
                  <a:pt x="1436915" y="1589314"/>
                </a:cubicBezTo>
                <a:cubicBezTo>
                  <a:pt x="1473201" y="1787071"/>
                  <a:pt x="1458686" y="1972128"/>
                  <a:pt x="1469572" y="2122714"/>
                </a:cubicBezTo>
                <a:cubicBezTo>
                  <a:pt x="1480458" y="2273300"/>
                  <a:pt x="1487715" y="2371271"/>
                  <a:pt x="1502229" y="2492828"/>
                </a:cubicBezTo>
                <a:cubicBezTo>
                  <a:pt x="1516743" y="2614385"/>
                  <a:pt x="1536701" y="2685143"/>
                  <a:pt x="1556658" y="2852057"/>
                </a:cubicBezTo>
                <a:cubicBezTo>
                  <a:pt x="1576615" y="3018971"/>
                  <a:pt x="1599293" y="3256642"/>
                  <a:pt x="1621972" y="3494314"/>
                </a:cubicBezTo>
              </a:path>
            </a:pathLst>
          </a:custGeom>
          <a:ln w="381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942114" y="2144486"/>
            <a:ext cx="576954" cy="3429000"/>
          </a:xfrm>
          <a:custGeom>
            <a:avLst/>
            <a:gdLst>
              <a:gd name="connsiteX0" fmla="*/ 0 w 576954"/>
              <a:gd name="connsiteY0" fmla="*/ 0 h 3429000"/>
              <a:gd name="connsiteX1" fmla="*/ 228600 w 576954"/>
              <a:gd name="connsiteY1" fmla="*/ 119743 h 3429000"/>
              <a:gd name="connsiteX2" fmla="*/ 413657 w 576954"/>
              <a:gd name="connsiteY2" fmla="*/ 511628 h 3429000"/>
              <a:gd name="connsiteX3" fmla="*/ 391886 w 576954"/>
              <a:gd name="connsiteY3" fmla="*/ 990600 h 3429000"/>
              <a:gd name="connsiteX4" fmla="*/ 315686 w 576954"/>
              <a:gd name="connsiteY4" fmla="*/ 1491343 h 3429000"/>
              <a:gd name="connsiteX5" fmla="*/ 359229 w 576954"/>
              <a:gd name="connsiteY5" fmla="*/ 2035628 h 3429000"/>
              <a:gd name="connsiteX6" fmla="*/ 576943 w 576954"/>
              <a:gd name="connsiteY6" fmla="*/ 2852057 h 3429000"/>
              <a:gd name="connsiteX7" fmla="*/ 370115 w 576954"/>
              <a:gd name="connsiteY7" fmla="*/ 3385457 h 3429000"/>
              <a:gd name="connsiteX8" fmla="*/ 370115 w 576954"/>
              <a:gd name="connsiteY8" fmla="*/ 3385457 h 3429000"/>
              <a:gd name="connsiteX9" fmla="*/ 381000 w 576954"/>
              <a:gd name="connsiteY9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6954" h="3429000">
                <a:moveTo>
                  <a:pt x="0" y="0"/>
                </a:moveTo>
                <a:cubicBezTo>
                  <a:pt x="79828" y="17236"/>
                  <a:pt x="159657" y="34472"/>
                  <a:pt x="228600" y="119743"/>
                </a:cubicBezTo>
                <a:cubicBezTo>
                  <a:pt x="297543" y="205014"/>
                  <a:pt x="386443" y="366485"/>
                  <a:pt x="413657" y="511628"/>
                </a:cubicBezTo>
                <a:cubicBezTo>
                  <a:pt x="440871" y="656771"/>
                  <a:pt x="408215" y="827314"/>
                  <a:pt x="391886" y="990600"/>
                </a:cubicBezTo>
                <a:cubicBezTo>
                  <a:pt x="375558" y="1153886"/>
                  <a:pt x="321129" y="1317172"/>
                  <a:pt x="315686" y="1491343"/>
                </a:cubicBezTo>
                <a:cubicBezTo>
                  <a:pt x="310243" y="1665514"/>
                  <a:pt x="315686" y="1808842"/>
                  <a:pt x="359229" y="2035628"/>
                </a:cubicBezTo>
                <a:cubicBezTo>
                  <a:pt x="402772" y="2262414"/>
                  <a:pt x="575129" y="2627086"/>
                  <a:pt x="576943" y="2852057"/>
                </a:cubicBezTo>
                <a:cubicBezTo>
                  <a:pt x="578757" y="3077028"/>
                  <a:pt x="370115" y="3385457"/>
                  <a:pt x="370115" y="3385457"/>
                </a:cubicBezTo>
                <a:lnTo>
                  <a:pt x="370115" y="3385457"/>
                </a:lnTo>
                <a:lnTo>
                  <a:pt x="381000" y="3429000"/>
                </a:ln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6368143" y="2275114"/>
            <a:ext cx="817447" cy="3276600"/>
          </a:xfrm>
          <a:custGeom>
            <a:avLst/>
            <a:gdLst>
              <a:gd name="connsiteX0" fmla="*/ 0 w 817447"/>
              <a:gd name="connsiteY0" fmla="*/ 0 h 3276600"/>
              <a:gd name="connsiteX1" fmla="*/ 283028 w 817447"/>
              <a:gd name="connsiteY1" fmla="*/ 152400 h 3276600"/>
              <a:gd name="connsiteX2" fmla="*/ 544286 w 817447"/>
              <a:gd name="connsiteY2" fmla="*/ 435429 h 3276600"/>
              <a:gd name="connsiteX3" fmla="*/ 751114 w 817447"/>
              <a:gd name="connsiteY3" fmla="*/ 1023257 h 3276600"/>
              <a:gd name="connsiteX4" fmla="*/ 674914 w 817447"/>
              <a:gd name="connsiteY4" fmla="*/ 1611086 h 3276600"/>
              <a:gd name="connsiteX5" fmla="*/ 816428 w 817447"/>
              <a:gd name="connsiteY5" fmla="*/ 2188029 h 3276600"/>
              <a:gd name="connsiteX6" fmla="*/ 587828 w 817447"/>
              <a:gd name="connsiteY6" fmla="*/ 3276600 h 327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7447" h="3276600">
                <a:moveTo>
                  <a:pt x="0" y="0"/>
                </a:moveTo>
                <a:cubicBezTo>
                  <a:pt x="96157" y="39914"/>
                  <a:pt x="192314" y="79829"/>
                  <a:pt x="283028" y="152400"/>
                </a:cubicBezTo>
                <a:cubicBezTo>
                  <a:pt x="373742" y="224971"/>
                  <a:pt x="466272" y="290286"/>
                  <a:pt x="544286" y="435429"/>
                </a:cubicBezTo>
                <a:cubicBezTo>
                  <a:pt x="622300" y="580572"/>
                  <a:pt x="729343" y="827314"/>
                  <a:pt x="751114" y="1023257"/>
                </a:cubicBezTo>
                <a:cubicBezTo>
                  <a:pt x="772885" y="1219200"/>
                  <a:pt x="664028" y="1416957"/>
                  <a:pt x="674914" y="1611086"/>
                </a:cubicBezTo>
                <a:cubicBezTo>
                  <a:pt x="685800" y="1805215"/>
                  <a:pt x="830942" y="1910443"/>
                  <a:pt x="816428" y="2188029"/>
                </a:cubicBezTo>
                <a:cubicBezTo>
                  <a:pt x="801914" y="2465615"/>
                  <a:pt x="694871" y="2871107"/>
                  <a:pt x="587828" y="3276600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 rot="477063">
            <a:off x="6863918" y="2107443"/>
            <a:ext cx="990600" cy="3623216"/>
          </a:xfrm>
          <a:custGeom>
            <a:avLst/>
            <a:gdLst>
              <a:gd name="connsiteX0" fmla="*/ 990600 w 990600"/>
              <a:gd name="connsiteY0" fmla="*/ 139788 h 3623216"/>
              <a:gd name="connsiteX1" fmla="*/ 729343 w 990600"/>
              <a:gd name="connsiteY1" fmla="*/ 30931 h 3623216"/>
              <a:gd name="connsiteX2" fmla="*/ 370115 w 990600"/>
              <a:gd name="connsiteY2" fmla="*/ 629645 h 3623216"/>
              <a:gd name="connsiteX3" fmla="*/ 119743 w 990600"/>
              <a:gd name="connsiteY3" fmla="*/ 1043302 h 3623216"/>
              <a:gd name="connsiteX4" fmla="*/ 10886 w 990600"/>
              <a:gd name="connsiteY4" fmla="*/ 1631131 h 3623216"/>
              <a:gd name="connsiteX5" fmla="*/ 76200 w 990600"/>
              <a:gd name="connsiteY5" fmla="*/ 2023016 h 3623216"/>
              <a:gd name="connsiteX6" fmla="*/ 0 w 990600"/>
              <a:gd name="connsiteY6" fmla="*/ 3623216 h 3623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0600" h="3623216">
                <a:moveTo>
                  <a:pt x="990600" y="139788"/>
                </a:moveTo>
                <a:cubicBezTo>
                  <a:pt x="911678" y="44538"/>
                  <a:pt x="832757" y="-50712"/>
                  <a:pt x="729343" y="30931"/>
                </a:cubicBezTo>
                <a:cubicBezTo>
                  <a:pt x="625929" y="112574"/>
                  <a:pt x="370115" y="629645"/>
                  <a:pt x="370115" y="629645"/>
                </a:cubicBezTo>
                <a:cubicBezTo>
                  <a:pt x="268515" y="798373"/>
                  <a:pt x="179614" y="876388"/>
                  <a:pt x="119743" y="1043302"/>
                </a:cubicBezTo>
                <a:cubicBezTo>
                  <a:pt x="59872" y="1210216"/>
                  <a:pt x="18143" y="1467845"/>
                  <a:pt x="10886" y="1631131"/>
                </a:cubicBezTo>
                <a:cubicBezTo>
                  <a:pt x="3629" y="1794417"/>
                  <a:pt x="78014" y="1691002"/>
                  <a:pt x="76200" y="2023016"/>
                </a:cubicBezTo>
                <a:cubicBezTo>
                  <a:pt x="74386" y="2355030"/>
                  <a:pt x="37193" y="2989123"/>
                  <a:pt x="0" y="3623216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362200" y="4724400"/>
            <a:ext cx="849086" cy="827314"/>
          </a:xfrm>
          <a:custGeom>
            <a:avLst/>
            <a:gdLst>
              <a:gd name="connsiteX0" fmla="*/ 0 w 849086"/>
              <a:gd name="connsiteY0" fmla="*/ 0 h 827314"/>
              <a:gd name="connsiteX1" fmla="*/ 261257 w 849086"/>
              <a:gd name="connsiteY1" fmla="*/ 87086 h 827314"/>
              <a:gd name="connsiteX2" fmla="*/ 609600 w 849086"/>
              <a:gd name="connsiteY2" fmla="*/ 348343 h 827314"/>
              <a:gd name="connsiteX3" fmla="*/ 849086 w 849086"/>
              <a:gd name="connsiteY3" fmla="*/ 827314 h 827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9086" h="827314">
                <a:moveTo>
                  <a:pt x="0" y="0"/>
                </a:moveTo>
                <a:cubicBezTo>
                  <a:pt x="79828" y="14514"/>
                  <a:pt x="159657" y="29029"/>
                  <a:pt x="261257" y="87086"/>
                </a:cubicBezTo>
                <a:cubicBezTo>
                  <a:pt x="362857" y="145143"/>
                  <a:pt x="511629" y="224972"/>
                  <a:pt x="609600" y="348343"/>
                </a:cubicBezTo>
                <a:cubicBezTo>
                  <a:pt x="707571" y="471714"/>
                  <a:pt x="778328" y="649514"/>
                  <a:pt x="849086" y="827314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4071257" y="4724400"/>
            <a:ext cx="729343" cy="805543"/>
          </a:xfrm>
          <a:custGeom>
            <a:avLst/>
            <a:gdLst>
              <a:gd name="connsiteX0" fmla="*/ 0 w 729343"/>
              <a:gd name="connsiteY0" fmla="*/ 0 h 805543"/>
              <a:gd name="connsiteX1" fmla="*/ 293914 w 729343"/>
              <a:gd name="connsiteY1" fmla="*/ 130629 h 805543"/>
              <a:gd name="connsiteX2" fmla="*/ 511629 w 729343"/>
              <a:gd name="connsiteY2" fmla="*/ 337457 h 805543"/>
              <a:gd name="connsiteX3" fmla="*/ 729343 w 729343"/>
              <a:gd name="connsiteY3" fmla="*/ 805543 h 80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343" h="805543">
                <a:moveTo>
                  <a:pt x="0" y="0"/>
                </a:moveTo>
                <a:cubicBezTo>
                  <a:pt x="104321" y="37193"/>
                  <a:pt x="208643" y="74386"/>
                  <a:pt x="293914" y="130629"/>
                </a:cubicBezTo>
                <a:cubicBezTo>
                  <a:pt x="379185" y="186872"/>
                  <a:pt x="439058" y="224971"/>
                  <a:pt x="511629" y="337457"/>
                </a:cubicBezTo>
                <a:cubicBezTo>
                  <a:pt x="584200" y="449943"/>
                  <a:pt x="656771" y="627743"/>
                  <a:pt x="729343" y="805543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7" y="116632"/>
            <a:ext cx="3747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Čti čísla a říkej, zda je násobek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237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10" grpId="0" animBg="1"/>
      <p:bldP spid="11" grpId="0" animBg="1"/>
      <p:bldP spid="15" grpId="0" animBg="1"/>
      <p:bldP spid="19" grpId="0" animBg="1"/>
      <p:bldP spid="21" grpId="0" animBg="1"/>
      <p:bldP spid="22" grpId="0" animBg="1"/>
      <p:bldP spid="23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303649" y="531131"/>
            <a:ext cx="1368152" cy="169492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6" name="Oválný popisek 5"/>
          <p:cNvSpPr/>
          <p:nvPr/>
        </p:nvSpPr>
        <p:spPr>
          <a:xfrm rot="20918605">
            <a:off x="1737096" y="901392"/>
            <a:ext cx="1385563" cy="172932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7" name="Oválný popisek 6"/>
          <p:cNvSpPr/>
          <p:nvPr/>
        </p:nvSpPr>
        <p:spPr>
          <a:xfrm rot="20714077">
            <a:off x="379861" y="3196559"/>
            <a:ext cx="1512168" cy="202411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1979712" y="2949396"/>
            <a:ext cx="1468016" cy="181917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707904" y="2996953"/>
            <a:ext cx="1476164" cy="184419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364088" y="2996954"/>
            <a:ext cx="1512168" cy="1880098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129219" y="434746"/>
            <a:ext cx="1368152" cy="184212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572000" y="396773"/>
            <a:ext cx="1440160" cy="188009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ný popisek 12"/>
          <p:cNvSpPr/>
          <p:nvPr/>
        </p:nvSpPr>
        <p:spPr>
          <a:xfrm rot="150372">
            <a:off x="5887225" y="740746"/>
            <a:ext cx="1440160" cy="1921257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válný popisek 13"/>
          <p:cNvSpPr/>
          <p:nvPr/>
        </p:nvSpPr>
        <p:spPr>
          <a:xfrm rot="679045">
            <a:off x="7334863" y="1200370"/>
            <a:ext cx="1512168" cy="188823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válný popisek 14"/>
          <p:cNvSpPr/>
          <p:nvPr/>
        </p:nvSpPr>
        <p:spPr>
          <a:xfrm rot="436125">
            <a:off x="6728127" y="3315975"/>
            <a:ext cx="1512168" cy="1850913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13720" y="5517232"/>
            <a:ext cx="445056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NÁSOBKY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Volný tvar 16"/>
          <p:cNvSpPr/>
          <p:nvPr/>
        </p:nvSpPr>
        <p:spPr>
          <a:xfrm rot="21408072">
            <a:off x="761851" y="2055557"/>
            <a:ext cx="1938303" cy="4133117"/>
          </a:xfrm>
          <a:custGeom>
            <a:avLst/>
            <a:gdLst>
              <a:gd name="connsiteX0" fmla="*/ 646 w 1938303"/>
              <a:gd name="connsiteY0" fmla="*/ 40088 h 4133117"/>
              <a:gd name="connsiteX1" fmla="*/ 185703 w 1938303"/>
              <a:gd name="connsiteY1" fmla="*/ 159831 h 4133117"/>
              <a:gd name="connsiteX2" fmla="*/ 1143646 w 1938303"/>
              <a:gd name="connsiteY2" fmla="*/ 1324603 h 4133117"/>
              <a:gd name="connsiteX3" fmla="*/ 1078332 w 1938303"/>
              <a:gd name="connsiteY3" fmla="*/ 3131631 h 4133117"/>
              <a:gd name="connsiteX4" fmla="*/ 1938303 w 1938303"/>
              <a:gd name="connsiteY4" fmla="*/ 4133117 h 4133117"/>
              <a:gd name="connsiteX5" fmla="*/ 1938303 w 1938303"/>
              <a:gd name="connsiteY5" fmla="*/ 4133117 h 4133117"/>
              <a:gd name="connsiteX6" fmla="*/ 1938303 w 1938303"/>
              <a:gd name="connsiteY6" fmla="*/ 4133117 h 4133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38303" h="4133117">
                <a:moveTo>
                  <a:pt x="646" y="40088"/>
                </a:moveTo>
                <a:cubicBezTo>
                  <a:pt x="-2076" y="-7084"/>
                  <a:pt x="-4797" y="-54255"/>
                  <a:pt x="185703" y="159831"/>
                </a:cubicBezTo>
                <a:cubicBezTo>
                  <a:pt x="376203" y="373917"/>
                  <a:pt x="994875" y="829303"/>
                  <a:pt x="1143646" y="1324603"/>
                </a:cubicBezTo>
                <a:cubicBezTo>
                  <a:pt x="1292417" y="1819903"/>
                  <a:pt x="945889" y="2663545"/>
                  <a:pt x="1078332" y="3131631"/>
                </a:cubicBezTo>
                <a:cubicBezTo>
                  <a:pt x="1210775" y="3599717"/>
                  <a:pt x="1938303" y="4133117"/>
                  <a:pt x="1938303" y="4133117"/>
                </a:cubicBezTo>
                <a:lnTo>
                  <a:pt x="1938303" y="4133117"/>
                </a:lnTo>
                <a:lnTo>
                  <a:pt x="1938303" y="4133117"/>
                </a:ln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3429000" y="2144486"/>
            <a:ext cx="653143" cy="3374571"/>
          </a:xfrm>
          <a:custGeom>
            <a:avLst/>
            <a:gdLst>
              <a:gd name="connsiteX0" fmla="*/ 0 w 653143"/>
              <a:gd name="connsiteY0" fmla="*/ 0 h 3374571"/>
              <a:gd name="connsiteX1" fmla="*/ 304800 w 653143"/>
              <a:gd name="connsiteY1" fmla="*/ 152400 h 3374571"/>
              <a:gd name="connsiteX2" fmla="*/ 424543 w 653143"/>
              <a:gd name="connsiteY2" fmla="*/ 511628 h 3374571"/>
              <a:gd name="connsiteX3" fmla="*/ 348343 w 653143"/>
              <a:gd name="connsiteY3" fmla="*/ 1055914 h 3374571"/>
              <a:gd name="connsiteX4" fmla="*/ 272143 w 653143"/>
              <a:gd name="connsiteY4" fmla="*/ 1632857 h 3374571"/>
              <a:gd name="connsiteX5" fmla="*/ 283029 w 653143"/>
              <a:gd name="connsiteY5" fmla="*/ 2253343 h 3374571"/>
              <a:gd name="connsiteX6" fmla="*/ 326571 w 653143"/>
              <a:gd name="connsiteY6" fmla="*/ 2677885 h 3374571"/>
              <a:gd name="connsiteX7" fmla="*/ 446314 w 653143"/>
              <a:gd name="connsiteY7" fmla="*/ 2971800 h 3374571"/>
              <a:gd name="connsiteX8" fmla="*/ 587829 w 653143"/>
              <a:gd name="connsiteY8" fmla="*/ 3287485 h 3374571"/>
              <a:gd name="connsiteX9" fmla="*/ 653143 w 653143"/>
              <a:gd name="connsiteY9" fmla="*/ 3374571 h 3374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3143" h="3374571">
                <a:moveTo>
                  <a:pt x="0" y="0"/>
                </a:moveTo>
                <a:cubicBezTo>
                  <a:pt x="117021" y="33564"/>
                  <a:pt x="234043" y="67129"/>
                  <a:pt x="304800" y="152400"/>
                </a:cubicBezTo>
                <a:cubicBezTo>
                  <a:pt x="375557" y="237671"/>
                  <a:pt x="417286" y="361042"/>
                  <a:pt x="424543" y="511628"/>
                </a:cubicBezTo>
                <a:cubicBezTo>
                  <a:pt x="431800" y="662214"/>
                  <a:pt x="373743" y="869043"/>
                  <a:pt x="348343" y="1055914"/>
                </a:cubicBezTo>
                <a:cubicBezTo>
                  <a:pt x="322943" y="1242785"/>
                  <a:pt x="283029" y="1433286"/>
                  <a:pt x="272143" y="1632857"/>
                </a:cubicBezTo>
                <a:cubicBezTo>
                  <a:pt x="261257" y="1832428"/>
                  <a:pt x="273958" y="2079172"/>
                  <a:pt x="283029" y="2253343"/>
                </a:cubicBezTo>
                <a:cubicBezTo>
                  <a:pt x="292100" y="2427514"/>
                  <a:pt x="299357" y="2558142"/>
                  <a:pt x="326571" y="2677885"/>
                </a:cubicBezTo>
                <a:cubicBezTo>
                  <a:pt x="353785" y="2797628"/>
                  <a:pt x="402771" y="2870200"/>
                  <a:pt x="446314" y="2971800"/>
                </a:cubicBezTo>
                <a:cubicBezTo>
                  <a:pt x="489857" y="3073400"/>
                  <a:pt x="553358" y="3220357"/>
                  <a:pt x="587829" y="3287485"/>
                </a:cubicBezTo>
                <a:cubicBezTo>
                  <a:pt x="622300" y="3354613"/>
                  <a:pt x="637721" y="3364592"/>
                  <a:pt x="653143" y="3374571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942114" y="2144486"/>
            <a:ext cx="576954" cy="3429000"/>
          </a:xfrm>
          <a:custGeom>
            <a:avLst/>
            <a:gdLst>
              <a:gd name="connsiteX0" fmla="*/ 0 w 576954"/>
              <a:gd name="connsiteY0" fmla="*/ 0 h 3429000"/>
              <a:gd name="connsiteX1" fmla="*/ 228600 w 576954"/>
              <a:gd name="connsiteY1" fmla="*/ 119743 h 3429000"/>
              <a:gd name="connsiteX2" fmla="*/ 413657 w 576954"/>
              <a:gd name="connsiteY2" fmla="*/ 511628 h 3429000"/>
              <a:gd name="connsiteX3" fmla="*/ 391886 w 576954"/>
              <a:gd name="connsiteY3" fmla="*/ 990600 h 3429000"/>
              <a:gd name="connsiteX4" fmla="*/ 315686 w 576954"/>
              <a:gd name="connsiteY4" fmla="*/ 1491343 h 3429000"/>
              <a:gd name="connsiteX5" fmla="*/ 359229 w 576954"/>
              <a:gd name="connsiteY5" fmla="*/ 2035628 h 3429000"/>
              <a:gd name="connsiteX6" fmla="*/ 576943 w 576954"/>
              <a:gd name="connsiteY6" fmla="*/ 2852057 h 3429000"/>
              <a:gd name="connsiteX7" fmla="*/ 370115 w 576954"/>
              <a:gd name="connsiteY7" fmla="*/ 3385457 h 3429000"/>
              <a:gd name="connsiteX8" fmla="*/ 370115 w 576954"/>
              <a:gd name="connsiteY8" fmla="*/ 3385457 h 3429000"/>
              <a:gd name="connsiteX9" fmla="*/ 381000 w 576954"/>
              <a:gd name="connsiteY9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6954" h="3429000">
                <a:moveTo>
                  <a:pt x="0" y="0"/>
                </a:moveTo>
                <a:cubicBezTo>
                  <a:pt x="79828" y="17236"/>
                  <a:pt x="159657" y="34472"/>
                  <a:pt x="228600" y="119743"/>
                </a:cubicBezTo>
                <a:cubicBezTo>
                  <a:pt x="297543" y="205014"/>
                  <a:pt x="386443" y="366485"/>
                  <a:pt x="413657" y="511628"/>
                </a:cubicBezTo>
                <a:cubicBezTo>
                  <a:pt x="440871" y="656771"/>
                  <a:pt x="408215" y="827314"/>
                  <a:pt x="391886" y="990600"/>
                </a:cubicBezTo>
                <a:cubicBezTo>
                  <a:pt x="375558" y="1153886"/>
                  <a:pt x="321129" y="1317172"/>
                  <a:pt x="315686" y="1491343"/>
                </a:cubicBezTo>
                <a:cubicBezTo>
                  <a:pt x="310243" y="1665514"/>
                  <a:pt x="315686" y="1808842"/>
                  <a:pt x="359229" y="2035628"/>
                </a:cubicBezTo>
                <a:cubicBezTo>
                  <a:pt x="402772" y="2262414"/>
                  <a:pt x="575129" y="2627086"/>
                  <a:pt x="576943" y="2852057"/>
                </a:cubicBezTo>
                <a:cubicBezTo>
                  <a:pt x="578757" y="3077028"/>
                  <a:pt x="370115" y="3385457"/>
                  <a:pt x="370115" y="3385457"/>
                </a:cubicBezTo>
                <a:lnTo>
                  <a:pt x="370115" y="3385457"/>
                </a:lnTo>
                <a:lnTo>
                  <a:pt x="381000" y="3429000"/>
                </a:ln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362200" y="4724400"/>
            <a:ext cx="849086" cy="827314"/>
          </a:xfrm>
          <a:custGeom>
            <a:avLst/>
            <a:gdLst>
              <a:gd name="connsiteX0" fmla="*/ 0 w 849086"/>
              <a:gd name="connsiteY0" fmla="*/ 0 h 827314"/>
              <a:gd name="connsiteX1" fmla="*/ 261257 w 849086"/>
              <a:gd name="connsiteY1" fmla="*/ 87086 h 827314"/>
              <a:gd name="connsiteX2" fmla="*/ 609600 w 849086"/>
              <a:gd name="connsiteY2" fmla="*/ 348343 h 827314"/>
              <a:gd name="connsiteX3" fmla="*/ 849086 w 849086"/>
              <a:gd name="connsiteY3" fmla="*/ 827314 h 827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9086" h="827314">
                <a:moveTo>
                  <a:pt x="0" y="0"/>
                </a:moveTo>
                <a:cubicBezTo>
                  <a:pt x="79828" y="14514"/>
                  <a:pt x="159657" y="29029"/>
                  <a:pt x="261257" y="87086"/>
                </a:cubicBezTo>
                <a:cubicBezTo>
                  <a:pt x="362857" y="145143"/>
                  <a:pt x="511629" y="224972"/>
                  <a:pt x="609600" y="348343"/>
                </a:cubicBezTo>
                <a:cubicBezTo>
                  <a:pt x="707571" y="471714"/>
                  <a:pt x="778328" y="649514"/>
                  <a:pt x="849086" y="827314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4071257" y="4724400"/>
            <a:ext cx="729343" cy="805543"/>
          </a:xfrm>
          <a:custGeom>
            <a:avLst/>
            <a:gdLst>
              <a:gd name="connsiteX0" fmla="*/ 0 w 729343"/>
              <a:gd name="connsiteY0" fmla="*/ 0 h 805543"/>
              <a:gd name="connsiteX1" fmla="*/ 293914 w 729343"/>
              <a:gd name="connsiteY1" fmla="*/ 130629 h 805543"/>
              <a:gd name="connsiteX2" fmla="*/ 511629 w 729343"/>
              <a:gd name="connsiteY2" fmla="*/ 337457 h 805543"/>
              <a:gd name="connsiteX3" fmla="*/ 729343 w 729343"/>
              <a:gd name="connsiteY3" fmla="*/ 805543 h 80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343" h="805543">
                <a:moveTo>
                  <a:pt x="0" y="0"/>
                </a:moveTo>
                <a:cubicBezTo>
                  <a:pt x="104321" y="37193"/>
                  <a:pt x="208643" y="74386"/>
                  <a:pt x="293914" y="130629"/>
                </a:cubicBezTo>
                <a:cubicBezTo>
                  <a:pt x="379185" y="186872"/>
                  <a:pt x="439058" y="224971"/>
                  <a:pt x="511629" y="337457"/>
                </a:cubicBezTo>
                <a:cubicBezTo>
                  <a:pt x="584200" y="449943"/>
                  <a:pt x="656771" y="627743"/>
                  <a:pt x="729343" y="805543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5717400" y="4757057"/>
            <a:ext cx="424543" cy="762000"/>
          </a:xfrm>
          <a:custGeom>
            <a:avLst/>
            <a:gdLst>
              <a:gd name="connsiteX0" fmla="*/ 0 w 424543"/>
              <a:gd name="connsiteY0" fmla="*/ 0 h 762000"/>
              <a:gd name="connsiteX1" fmla="*/ 239486 w 424543"/>
              <a:gd name="connsiteY1" fmla="*/ 119743 h 762000"/>
              <a:gd name="connsiteX2" fmla="*/ 283029 w 424543"/>
              <a:gd name="connsiteY2" fmla="*/ 457200 h 762000"/>
              <a:gd name="connsiteX3" fmla="*/ 424543 w 424543"/>
              <a:gd name="connsiteY3" fmla="*/ 762000 h 76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4543" h="762000">
                <a:moveTo>
                  <a:pt x="0" y="0"/>
                </a:moveTo>
                <a:cubicBezTo>
                  <a:pt x="96157" y="21771"/>
                  <a:pt x="192315" y="43543"/>
                  <a:pt x="239486" y="119743"/>
                </a:cubicBezTo>
                <a:cubicBezTo>
                  <a:pt x="286657" y="195943"/>
                  <a:pt x="252186" y="350157"/>
                  <a:pt x="283029" y="457200"/>
                </a:cubicBezTo>
                <a:cubicBezTo>
                  <a:pt x="313872" y="564243"/>
                  <a:pt x="369207" y="663121"/>
                  <a:pt x="424543" y="762000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5375" y="99730"/>
            <a:ext cx="31712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Čti čísla a říkej, zda je násobek 6</a:t>
            </a:r>
          </a:p>
        </p:txBody>
      </p:sp>
    </p:spTree>
    <p:extLst>
      <p:ext uri="{BB962C8B-B14F-4D97-AF65-F5344CB8AC3E}">
        <p14:creationId xmlns:p14="http://schemas.microsoft.com/office/powerpoint/2010/main" val="940936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3" grpId="0" animBg="1"/>
      <p:bldP spid="14" grpId="0" animBg="1"/>
      <p:bldP spid="15" grpId="0" animBg="1"/>
      <p:bldP spid="17" grpId="0" animBg="1"/>
      <p:bldP spid="20" grpId="0" animBg="1"/>
      <p:bldP spid="21" grpId="0" animBg="1"/>
      <p:bldP spid="25" grpId="0" animBg="1"/>
      <p:bldP spid="26" grpId="0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303649" y="531131"/>
            <a:ext cx="1368152" cy="169492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8" name="Oválný popisek 7"/>
          <p:cNvSpPr/>
          <p:nvPr/>
        </p:nvSpPr>
        <p:spPr>
          <a:xfrm>
            <a:off x="5868144" y="848185"/>
            <a:ext cx="1468016" cy="181917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2339752" y="565948"/>
            <a:ext cx="1512168" cy="1880098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4139952" y="836712"/>
            <a:ext cx="1368152" cy="184212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7524328" y="411693"/>
            <a:ext cx="1512168" cy="188823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30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35696" y="5229200"/>
            <a:ext cx="157024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0 . 6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2290" y="104283"/>
            <a:ext cx="44517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 </a:t>
            </a:r>
            <a:r>
              <a:rPr lang="cs-CZ" dirty="0"/>
              <a:t>násobky </a:t>
            </a:r>
            <a:r>
              <a:rPr lang="cs-CZ" dirty="0" smtClean="0"/>
              <a:t>6 se správným příkladem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050572" y="3687415"/>
            <a:ext cx="157024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038904" y="3895391"/>
            <a:ext cx="157024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932040" y="5415611"/>
            <a:ext cx="157024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39204" y="4149080"/>
            <a:ext cx="157024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Volný tvar 33"/>
          <p:cNvSpPr/>
          <p:nvPr/>
        </p:nvSpPr>
        <p:spPr>
          <a:xfrm>
            <a:off x="609429" y="2111829"/>
            <a:ext cx="1241142" cy="3875314"/>
          </a:xfrm>
          <a:custGeom>
            <a:avLst/>
            <a:gdLst>
              <a:gd name="connsiteX0" fmla="*/ 21942 w 1241142"/>
              <a:gd name="connsiteY0" fmla="*/ 0 h 3875314"/>
              <a:gd name="connsiteX1" fmla="*/ 283200 w 1241142"/>
              <a:gd name="connsiteY1" fmla="*/ 119742 h 3875314"/>
              <a:gd name="connsiteX2" fmla="*/ 392057 w 1241142"/>
              <a:gd name="connsiteY2" fmla="*/ 664028 h 3875314"/>
              <a:gd name="connsiteX3" fmla="*/ 171 w 1241142"/>
              <a:gd name="connsiteY3" fmla="*/ 1719942 h 3875314"/>
              <a:gd name="connsiteX4" fmla="*/ 446485 w 1241142"/>
              <a:gd name="connsiteY4" fmla="*/ 2960914 h 3875314"/>
              <a:gd name="connsiteX5" fmla="*/ 1241142 w 1241142"/>
              <a:gd name="connsiteY5" fmla="*/ 3875314 h 3875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41142" h="3875314">
                <a:moveTo>
                  <a:pt x="21942" y="0"/>
                </a:moveTo>
                <a:cubicBezTo>
                  <a:pt x="121728" y="4535"/>
                  <a:pt x="221514" y="9071"/>
                  <a:pt x="283200" y="119742"/>
                </a:cubicBezTo>
                <a:cubicBezTo>
                  <a:pt x="344886" y="230413"/>
                  <a:pt x="439228" y="397328"/>
                  <a:pt x="392057" y="664028"/>
                </a:cubicBezTo>
                <a:cubicBezTo>
                  <a:pt x="344886" y="930728"/>
                  <a:pt x="-8900" y="1337128"/>
                  <a:pt x="171" y="1719942"/>
                </a:cubicBezTo>
                <a:cubicBezTo>
                  <a:pt x="9242" y="2102756"/>
                  <a:pt x="239657" y="2601686"/>
                  <a:pt x="446485" y="2960914"/>
                </a:cubicBezTo>
                <a:cubicBezTo>
                  <a:pt x="653313" y="3320142"/>
                  <a:pt x="947227" y="3597728"/>
                  <a:pt x="1241142" y="3875314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2601686" y="2371390"/>
            <a:ext cx="528289" cy="1491343"/>
          </a:xfrm>
          <a:custGeom>
            <a:avLst/>
            <a:gdLst>
              <a:gd name="connsiteX0" fmla="*/ 152400 w 528289"/>
              <a:gd name="connsiteY0" fmla="*/ 0 h 1491343"/>
              <a:gd name="connsiteX1" fmla="*/ 381000 w 528289"/>
              <a:gd name="connsiteY1" fmla="*/ 141514 h 1491343"/>
              <a:gd name="connsiteX2" fmla="*/ 511628 w 528289"/>
              <a:gd name="connsiteY2" fmla="*/ 555172 h 1491343"/>
              <a:gd name="connsiteX3" fmla="*/ 0 w 528289"/>
              <a:gd name="connsiteY3" fmla="*/ 1491343 h 1491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8289" h="1491343">
                <a:moveTo>
                  <a:pt x="152400" y="0"/>
                </a:moveTo>
                <a:cubicBezTo>
                  <a:pt x="236764" y="24492"/>
                  <a:pt x="321129" y="48985"/>
                  <a:pt x="381000" y="141514"/>
                </a:cubicBezTo>
                <a:cubicBezTo>
                  <a:pt x="440871" y="234043"/>
                  <a:pt x="575128" y="330201"/>
                  <a:pt x="511628" y="555172"/>
                </a:cubicBezTo>
                <a:cubicBezTo>
                  <a:pt x="448128" y="780144"/>
                  <a:pt x="224064" y="1135743"/>
                  <a:pt x="0" y="1491343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4506686" y="2558143"/>
            <a:ext cx="2895600" cy="1600200"/>
          </a:xfrm>
          <a:custGeom>
            <a:avLst/>
            <a:gdLst>
              <a:gd name="connsiteX0" fmla="*/ 0 w 2895600"/>
              <a:gd name="connsiteY0" fmla="*/ 0 h 1600200"/>
              <a:gd name="connsiteX1" fmla="*/ 261257 w 2895600"/>
              <a:gd name="connsiteY1" fmla="*/ 108857 h 1600200"/>
              <a:gd name="connsiteX2" fmla="*/ 1001485 w 2895600"/>
              <a:gd name="connsiteY2" fmla="*/ 892628 h 1600200"/>
              <a:gd name="connsiteX3" fmla="*/ 2895600 w 2895600"/>
              <a:gd name="connsiteY3" fmla="*/ 160020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95600" h="1600200">
                <a:moveTo>
                  <a:pt x="0" y="0"/>
                </a:moveTo>
                <a:lnTo>
                  <a:pt x="261257" y="108857"/>
                </a:lnTo>
                <a:cubicBezTo>
                  <a:pt x="428171" y="257628"/>
                  <a:pt x="562428" y="644071"/>
                  <a:pt x="1001485" y="892628"/>
                </a:cubicBezTo>
                <a:cubicBezTo>
                  <a:pt x="1440542" y="1141185"/>
                  <a:pt x="2168071" y="1370692"/>
                  <a:pt x="2895600" y="1600200"/>
                </a:cubicBezTo>
              </a:path>
            </a:pathLst>
          </a:cu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5998029" y="2547257"/>
            <a:ext cx="628177" cy="2895600"/>
          </a:xfrm>
          <a:custGeom>
            <a:avLst/>
            <a:gdLst>
              <a:gd name="connsiteX0" fmla="*/ 217714 w 628177"/>
              <a:gd name="connsiteY0" fmla="*/ 0 h 2895600"/>
              <a:gd name="connsiteX1" fmla="*/ 511628 w 628177"/>
              <a:gd name="connsiteY1" fmla="*/ 119743 h 2895600"/>
              <a:gd name="connsiteX2" fmla="*/ 609600 w 628177"/>
              <a:gd name="connsiteY2" fmla="*/ 587829 h 2895600"/>
              <a:gd name="connsiteX3" fmla="*/ 163285 w 628177"/>
              <a:gd name="connsiteY3" fmla="*/ 1752600 h 2895600"/>
              <a:gd name="connsiteX4" fmla="*/ 0 w 628177"/>
              <a:gd name="connsiteY4" fmla="*/ 2895600 h 2895600"/>
              <a:gd name="connsiteX5" fmla="*/ 0 w 628177"/>
              <a:gd name="connsiteY5" fmla="*/ 2895600 h 2895600"/>
              <a:gd name="connsiteX6" fmla="*/ 0 w 628177"/>
              <a:gd name="connsiteY6" fmla="*/ 2895600 h 289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8177" h="2895600">
                <a:moveTo>
                  <a:pt x="217714" y="0"/>
                </a:moveTo>
                <a:cubicBezTo>
                  <a:pt x="332014" y="10886"/>
                  <a:pt x="446314" y="21772"/>
                  <a:pt x="511628" y="119743"/>
                </a:cubicBezTo>
                <a:cubicBezTo>
                  <a:pt x="576942" y="217715"/>
                  <a:pt x="667657" y="315686"/>
                  <a:pt x="609600" y="587829"/>
                </a:cubicBezTo>
                <a:cubicBezTo>
                  <a:pt x="551543" y="859972"/>
                  <a:pt x="264885" y="1367972"/>
                  <a:pt x="163285" y="1752600"/>
                </a:cubicBezTo>
                <a:cubicBezTo>
                  <a:pt x="61685" y="2137228"/>
                  <a:pt x="0" y="2895600"/>
                  <a:pt x="0" y="2895600"/>
                </a:cubicBezTo>
                <a:lnTo>
                  <a:pt x="0" y="2895600"/>
                </a:lnTo>
                <a:lnTo>
                  <a:pt x="0" y="2895600"/>
                </a:ln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4245429" y="2145817"/>
            <a:ext cx="3907971" cy="1783926"/>
          </a:xfrm>
          <a:custGeom>
            <a:avLst/>
            <a:gdLst>
              <a:gd name="connsiteX0" fmla="*/ 3907971 w 3907971"/>
              <a:gd name="connsiteY0" fmla="*/ 151069 h 1783926"/>
              <a:gd name="connsiteX1" fmla="*/ 3690257 w 3907971"/>
              <a:gd name="connsiteY1" fmla="*/ 42212 h 1783926"/>
              <a:gd name="connsiteX2" fmla="*/ 2982685 w 3907971"/>
              <a:gd name="connsiteY2" fmla="*/ 771554 h 1783926"/>
              <a:gd name="connsiteX3" fmla="*/ 587828 w 3907971"/>
              <a:gd name="connsiteY3" fmla="*/ 1087240 h 1783926"/>
              <a:gd name="connsiteX4" fmla="*/ 0 w 3907971"/>
              <a:gd name="connsiteY4" fmla="*/ 1783926 h 1783926"/>
              <a:gd name="connsiteX5" fmla="*/ 0 w 3907971"/>
              <a:gd name="connsiteY5" fmla="*/ 1783926 h 1783926"/>
              <a:gd name="connsiteX6" fmla="*/ 0 w 3907971"/>
              <a:gd name="connsiteY6" fmla="*/ 1783926 h 1783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07971" h="1783926">
                <a:moveTo>
                  <a:pt x="3907971" y="151069"/>
                </a:moveTo>
                <a:cubicBezTo>
                  <a:pt x="3876221" y="44933"/>
                  <a:pt x="3844471" y="-61202"/>
                  <a:pt x="3690257" y="42212"/>
                </a:cubicBezTo>
                <a:cubicBezTo>
                  <a:pt x="3536043" y="145626"/>
                  <a:pt x="3499757" y="597383"/>
                  <a:pt x="2982685" y="771554"/>
                </a:cubicBezTo>
                <a:cubicBezTo>
                  <a:pt x="2465613" y="945725"/>
                  <a:pt x="1084942" y="918511"/>
                  <a:pt x="587828" y="1087240"/>
                </a:cubicBezTo>
                <a:cubicBezTo>
                  <a:pt x="90714" y="1255969"/>
                  <a:pt x="0" y="1783926"/>
                  <a:pt x="0" y="1783926"/>
                </a:cubicBezTo>
                <a:lnTo>
                  <a:pt x="0" y="1783926"/>
                </a:lnTo>
                <a:lnTo>
                  <a:pt x="0" y="1783926"/>
                </a:lnTo>
              </a:path>
            </a:pathLst>
          </a:custGeom>
          <a:ln w="5715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243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6" grpId="0" animBg="1"/>
      <p:bldP spid="37" grpId="0" animBg="1"/>
      <p:bldP spid="39" grpId="0" animBg="1"/>
      <p:bldP spid="4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ný popisek 6"/>
          <p:cNvSpPr/>
          <p:nvPr/>
        </p:nvSpPr>
        <p:spPr>
          <a:xfrm rot="21333119">
            <a:off x="4347243" y="501631"/>
            <a:ext cx="1512168" cy="202411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165777" y="773231"/>
            <a:ext cx="1468016" cy="181917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42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683568" y="1701278"/>
            <a:ext cx="1476164" cy="184419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7308304" y="2204864"/>
            <a:ext cx="1440160" cy="188009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22012" y="5301208"/>
            <a:ext cx="1557310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3 . 6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2290" y="104283"/>
            <a:ext cx="45957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Spoj násobky 6 se správným příkladem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8" name="Oválný popisek 27"/>
          <p:cNvSpPr/>
          <p:nvPr/>
        </p:nvSpPr>
        <p:spPr>
          <a:xfrm rot="21333119">
            <a:off x="2235945" y="494193"/>
            <a:ext cx="1512168" cy="2024115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962812" y="4050596"/>
            <a:ext cx="1557310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9 . 6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30037" y="4084963"/>
            <a:ext cx="1557310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8 . 6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99785" y="5042856"/>
            <a:ext cx="1557310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230017" y="5197896"/>
            <a:ext cx="1557310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1045029" y="3429000"/>
            <a:ext cx="4713514" cy="664029"/>
          </a:xfrm>
          <a:custGeom>
            <a:avLst/>
            <a:gdLst>
              <a:gd name="connsiteX0" fmla="*/ 0 w 4713514"/>
              <a:gd name="connsiteY0" fmla="*/ 0 h 664029"/>
              <a:gd name="connsiteX1" fmla="*/ 272142 w 4713514"/>
              <a:gd name="connsiteY1" fmla="*/ 87086 h 664029"/>
              <a:gd name="connsiteX2" fmla="*/ 598714 w 4713514"/>
              <a:gd name="connsiteY2" fmla="*/ 293914 h 664029"/>
              <a:gd name="connsiteX3" fmla="*/ 1915885 w 4713514"/>
              <a:gd name="connsiteY3" fmla="*/ 185057 h 664029"/>
              <a:gd name="connsiteX4" fmla="*/ 3124200 w 4713514"/>
              <a:gd name="connsiteY4" fmla="*/ 152400 h 664029"/>
              <a:gd name="connsiteX5" fmla="*/ 3842657 w 4713514"/>
              <a:gd name="connsiteY5" fmla="*/ 174171 h 664029"/>
              <a:gd name="connsiteX6" fmla="*/ 4713514 w 4713514"/>
              <a:gd name="connsiteY6" fmla="*/ 664029 h 6640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713514" h="664029">
                <a:moveTo>
                  <a:pt x="0" y="0"/>
                </a:moveTo>
                <a:cubicBezTo>
                  <a:pt x="86178" y="19050"/>
                  <a:pt x="172356" y="38100"/>
                  <a:pt x="272142" y="87086"/>
                </a:cubicBezTo>
                <a:cubicBezTo>
                  <a:pt x="371928" y="136072"/>
                  <a:pt x="324757" y="277586"/>
                  <a:pt x="598714" y="293914"/>
                </a:cubicBezTo>
                <a:cubicBezTo>
                  <a:pt x="872671" y="310242"/>
                  <a:pt x="1494971" y="208643"/>
                  <a:pt x="1915885" y="185057"/>
                </a:cubicBezTo>
                <a:cubicBezTo>
                  <a:pt x="2336799" y="161471"/>
                  <a:pt x="2803071" y="154214"/>
                  <a:pt x="3124200" y="152400"/>
                </a:cubicBezTo>
                <a:cubicBezTo>
                  <a:pt x="3445329" y="150586"/>
                  <a:pt x="3577771" y="88900"/>
                  <a:pt x="3842657" y="174171"/>
                </a:cubicBezTo>
                <a:cubicBezTo>
                  <a:pt x="4107543" y="259442"/>
                  <a:pt x="4410528" y="461735"/>
                  <a:pt x="4713514" y="664029"/>
                </a:cubicBezTo>
              </a:path>
            </a:pathLst>
          </a:custGeom>
          <a:ln w="5715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926771" y="2394857"/>
            <a:ext cx="1153625" cy="2830286"/>
          </a:xfrm>
          <a:custGeom>
            <a:avLst/>
            <a:gdLst>
              <a:gd name="connsiteX0" fmla="*/ 751115 w 1153625"/>
              <a:gd name="connsiteY0" fmla="*/ 0 h 2830286"/>
              <a:gd name="connsiteX1" fmla="*/ 1012372 w 1153625"/>
              <a:gd name="connsiteY1" fmla="*/ 108857 h 2830286"/>
              <a:gd name="connsiteX2" fmla="*/ 1143000 w 1153625"/>
              <a:gd name="connsiteY2" fmla="*/ 359229 h 2830286"/>
              <a:gd name="connsiteX3" fmla="*/ 1055915 w 1153625"/>
              <a:gd name="connsiteY3" fmla="*/ 859972 h 2830286"/>
              <a:gd name="connsiteX4" fmla="*/ 348343 w 1153625"/>
              <a:gd name="connsiteY4" fmla="*/ 1654629 h 2830286"/>
              <a:gd name="connsiteX5" fmla="*/ 65315 w 1153625"/>
              <a:gd name="connsiteY5" fmla="*/ 2133600 h 2830286"/>
              <a:gd name="connsiteX6" fmla="*/ 0 w 1153625"/>
              <a:gd name="connsiteY6" fmla="*/ 2830286 h 2830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3625" h="2830286">
                <a:moveTo>
                  <a:pt x="751115" y="0"/>
                </a:moveTo>
                <a:cubicBezTo>
                  <a:pt x="849086" y="24493"/>
                  <a:pt x="947058" y="48986"/>
                  <a:pt x="1012372" y="108857"/>
                </a:cubicBezTo>
                <a:cubicBezTo>
                  <a:pt x="1077686" y="168728"/>
                  <a:pt x="1135743" y="234043"/>
                  <a:pt x="1143000" y="359229"/>
                </a:cubicBezTo>
                <a:cubicBezTo>
                  <a:pt x="1150257" y="484415"/>
                  <a:pt x="1188358" y="644072"/>
                  <a:pt x="1055915" y="859972"/>
                </a:cubicBezTo>
                <a:cubicBezTo>
                  <a:pt x="923472" y="1075872"/>
                  <a:pt x="513443" y="1442358"/>
                  <a:pt x="348343" y="1654629"/>
                </a:cubicBezTo>
                <a:cubicBezTo>
                  <a:pt x="183243" y="1866900"/>
                  <a:pt x="123372" y="1937657"/>
                  <a:pt x="65315" y="2133600"/>
                </a:cubicBezTo>
                <a:cubicBezTo>
                  <a:pt x="7258" y="2329543"/>
                  <a:pt x="3629" y="2579914"/>
                  <a:pt x="0" y="2830286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3864429" y="2405743"/>
            <a:ext cx="1270136" cy="1654628"/>
          </a:xfrm>
          <a:custGeom>
            <a:avLst/>
            <a:gdLst>
              <a:gd name="connsiteX0" fmla="*/ 903514 w 1270136"/>
              <a:gd name="connsiteY0" fmla="*/ 0 h 1654628"/>
              <a:gd name="connsiteX1" fmla="*/ 1219200 w 1270136"/>
              <a:gd name="connsiteY1" fmla="*/ 97971 h 1654628"/>
              <a:gd name="connsiteX2" fmla="*/ 1219200 w 1270136"/>
              <a:gd name="connsiteY2" fmla="*/ 97971 h 1654628"/>
              <a:gd name="connsiteX3" fmla="*/ 1262742 w 1270136"/>
              <a:gd name="connsiteY3" fmla="*/ 381000 h 1654628"/>
              <a:gd name="connsiteX4" fmla="*/ 1045028 w 1270136"/>
              <a:gd name="connsiteY4" fmla="*/ 740228 h 1654628"/>
              <a:gd name="connsiteX5" fmla="*/ 304800 w 1270136"/>
              <a:gd name="connsiteY5" fmla="*/ 1121228 h 1654628"/>
              <a:gd name="connsiteX6" fmla="*/ 0 w 1270136"/>
              <a:gd name="connsiteY6" fmla="*/ 1654628 h 1654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70136" h="1654628">
                <a:moveTo>
                  <a:pt x="903514" y="0"/>
                </a:moveTo>
                <a:lnTo>
                  <a:pt x="1219200" y="97971"/>
                </a:lnTo>
                <a:lnTo>
                  <a:pt x="1219200" y="97971"/>
                </a:lnTo>
                <a:cubicBezTo>
                  <a:pt x="1226457" y="145142"/>
                  <a:pt x="1291771" y="273957"/>
                  <a:pt x="1262742" y="381000"/>
                </a:cubicBezTo>
                <a:cubicBezTo>
                  <a:pt x="1233713" y="488043"/>
                  <a:pt x="1204685" y="616857"/>
                  <a:pt x="1045028" y="740228"/>
                </a:cubicBezTo>
                <a:cubicBezTo>
                  <a:pt x="885371" y="863599"/>
                  <a:pt x="478971" y="968828"/>
                  <a:pt x="304800" y="1121228"/>
                </a:cubicBezTo>
                <a:cubicBezTo>
                  <a:pt x="130629" y="1273628"/>
                  <a:pt x="65314" y="1464128"/>
                  <a:pt x="0" y="1654628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6553200" y="2481943"/>
            <a:ext cx="1110343" cy="2558143"/>
          </a:xfrm>
          <a:custGeom>
            <a:avLst/>
            <a:gdLst>
              <a:gd name="connsiteX0" fmla="*/ 0 w 1110343"/>
              <a:gd name="connsiteY0" fmla="*/ 0 h 2558143"/>
              <a:gd name="connsiteX1" fmla="*/ 283029 w 1110343"/>
              <a:gd name="connsiteY1" fmla="*/ 97971 h 2558143"/>
              <a:gd name="connsiteX2" fmla="*/ 381000 w 1110343"/>
              <a:gd name="connsiteY2" fmla="*/ 468086 h 2558143"/>
              <a:gd name="connsiteX3" fmla="*/ 293914 w 1110343"/>
              <a:gd name="connsiteY3" fmla="*/ 1001486 h 2558143"/>
              <a:gd name="connsiteX4" fmla="*/ 424543 w 1110343"/>
              <a:gd name="connsiteY4" fmla="*/ 1502228 h 2558143"/>
              <a:gd name="connsiteX5" fmla="*/ 849086 w 1110343"/>
              <a:gd name="connsiteY5" fmla="*/ 1894114 h 2558143"/>
              <a:gd name="connsiteX6" fmla="*/ 1110343 w 1110343"/>
              <a:gd name="connsiteY6" fmla="*/ 2558143 h 255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10343" h="2558143">
                <a:moveTo>
                  <a:pt x="0" y="0"/>
                </a:moveTo>
                <a:cubicBezTo>
                  <a:pt x="109764" y="9978"/>
                  <a:pt x="219529" y="19957"/>
                  <a:pt x="283029" y="97971"/>
                </a:cubicBezTo>
                <a:cubicBezTo>
                  <a:pt x="346529" y="175985"/>
                  <a:pt x="379186" y="317500"/>
                  <a:pt x="381000" y="468086"/>
                </a:cubicBezTo>
                <a:cubicBezTo>
                  <a:pt x="382814" y="618672"/>
                  <a:pt x="286657" y="829129"/>
                  <a:pt x="293914" y="1001486"/>
                </a:cubicBezTo>
                <a:cubicBezTo>
                  <a:pt x="301171" y="1173843"/>
                  <a:pt x="332014" y="1353457"/>
                  <a:pt x="424543" y="1502228"/>
                </a:cubicBezTo>
                <a:cubicBezTo>
                  <a:pt x="517072" y="1650999"/>
                  <a:pt x="734786" y="1718128"/>
                  <a:pt x="849086" y="1894114"/>
                </a:cubicBezTo>
                <a:cubicBezTo>
                  <a:pt x="963386" y="2070100"/>
                  <a:pt x="1036864" y="2314121"/>
                  <a:pt x="1110343" y="2558143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5791200" y="3982474"/>
            <a:ext cx="2155371" cy="1765183"/>
          </a:xfrm>
          <a:custGeom>
            <a:avLst/>
            <a:gdLst>
              <a:gd name="connsiteX0" fmla="*/ 2155371 w 2155371"/>
              <a:gd name="connsiteY0" fmla="*/ 110555 h 1765183"/>
              <a:gd name="connsiteX1" fmla="*/ 1905000 w 2155371"/>
              <a:gd name="connsiteY1" fmla="*/ 1697 h 1765183"/>
              <a:gd name="connsiteX2" fmla="*/ 1502229 w 2155371"/>
              <a:gd name="connsiteY2" fmla="*/ 186755 h 1765183"/>
              <a:gd name="connsiteX3" fmla="*/ 1251857 w 2155371"/>
              <a:gd name="connsiteY3" fmla="*/ 502440 h 1765183"/>
              <a:gd name="connsiteX4" fmla="*/ 957943 w 2155371"/>
              <a:gd name="connsiteY4" fmla="*/ 1079383 h 1765183"/>
              <a:gd name="connsiteX5" fmla="*/ 555171 w 2155371"/>
              <a:gd name="connsiteY5" fmla="*/ 1514812 h 1765183"/>
              <a:gd name="connsiteX6" fmla="*/ 0 w 2155371"/>
              <a:gd name="connsiteY6" fmla="*/ 1765183 h 1765183"/>
              <a:gd name="connsiteX7" fmla="*/ 0 w 2155371"/>
              <a:gd name="connsiteY7" fmla="*/ 1765183 h 1765183"/>
              <a:gd name="connsiteX8" fmla="*/ 0 w 2155371"/>
              <a:gd name="connsiteY8" fmla="*/ 1765183 h 1765183"/>
              <a:gd name="connsiteX9" fmla="*/ 0 w 2155371"/>
              <a:gd name="connsiteY9" fmla="*/ 1765183 h 17651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55371" h="1765183">
                <a:moveTo>
                  <a:pt x="2155371" y="110555"/>
                </a:moveTo>
                <a:cubicBezTo>
                  <a:pt x="2084614" y="49776"/>
                  <a:pt x="2013857" y="-11003"/>
                  <a:pt x="1905000" y="1697"/>
                </a:cubicBezTo>
                <a:cubicBezTo>
                  <a:pt x="1796143" y="14397"/>
                  <a:pt x="1611086" y="103298"/>
                  <a:pt x="1502229" y="186755"/>
                </a:cubicBezTo>
                <a:cubicBezTo>
                  <a:pt x="1393372" y="270212"/>
                  <a:pt x="1342571" y="353669"/>
                  <a:pt x="1251857" y="502440"/>
                </a:cubicBezTo>
                <a:cubicBezTo>
                  <a:pt x="1161143" y="651211"/>
                  <a:pt x="1074057" y="910654"/>
                  <a:pt x="957943" y="1079383"/>
                </a:cubicBezTo>
                <a:cubicBezTo>
                  <a:pt x="841829" y="1248112"/>
                  <a:pt x="714828" y="1400512"/>
                  <a:pt x="555171" y="1514812"/>
                </a:cubicBezTo>
                <a:cubicBezTo>
                  <a:pt x="395514" y="1629112"/>
                  <a:pt x="0" y="1765183"/>
                  <a:pt x="0" y="1765183"/>
                </a:cubicBezTo>
                <a:lnTo>
                  <a:pt x="0" y="1765183"/>
                </a:lnTo>
                <a:lnTo>
                  <a:pt x="0" y="1765183"/>
                </a:lnTo>
                <a:lnTo>
                  <a:pt x="0" y="1765183"/>
                </a:lnTo>
              </a:path>
            </a:pathLst>
          </a:cu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8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33" grpId="0" animBg="1"/>
      <p:bldP spid="34" grpId="0" animBg="1"/>
      <p:bldP spid="3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ný popisek 5"/>
          <p:cNvSpPr/>
          <p:nvPr/>
        </p:nvSpPr>
        <p:spPr>
          <a:xfrm rot="420010">
            <a:off x="7318792" y="1524134"/>
            <a:ext cx="1446284" cy="1729322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995936" y="902903"/>
            <a:ext cx="1476164" cy="1844196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2339752" y="629404"/>
            <a:ext cx="1440160" cy="1880099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ný popisek 12"/>
          <p:cNvSpPr/>
          <p:nvPr/>
        </p:nvSpPr>
        <p:spPr>
          <a:xfrm rot="150372">
            <a:off x="5737327" y="608825"/>
            <a:ext cx="1440160" cy="1921257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24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válný popisek 14"/>
          <p:cNvSpPr/>
          <p:nvPr/>
        </p:nvSpPr>
        <p:spPr>
          <a:xfrm rot="21163624">
            <a:off x="611560" y="1546703"/>
            <a:ext cx="1512168" cy="1850913"/>
          </a:xfrm>
          <a:prstGeom prst="wedgeEllipseCallout">
            <a:avLst>
              <a:gd name="adj1" fmla="val -20833"/>
              <a:gd name="adj2" fmla="val 607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60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86504" y="5341994"/>
            <a:ext cx="1930288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10 . 6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2290" y="104283"/>
            <a:ext cx="44517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Spoj násobky 6 se správným příkladem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15577" y="4149080"/>
            <a:ext cx="1575792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06972" y="4735547"/>
            <a:ext cx="1575792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8 . 6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115616" y="5179905"/>
            <a:ext cx="1575792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748406" y="3914598"/>
            <a:ext cx="1575792" cy="92333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. 6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1110343" y="3261558"/>
            <a:ext cx="2982686" cy="2758242"/>
          </a:xfrm>
          <a:custGeom>
            <a:avLst/>
            <a:gdLst>
              <a:gd name="connsiteX0" fmla="*/ 0 w 2982686"/>
              <a:gd name="connsiteY0" fmla="*/ 15042 h 2758242"/>
              <a:gd name="connsiteX1" fmla="*/ 239486 w 2982686"/>
              <a:gd name="connsiteY1" fmla="*/ 113013 h 2758242"/>
              <a:gd name="connsiteX2" fmla="*/ 664028 w 2982686"/>
              <a:gd name="connsiteY2" fmla="*/ 853242 h 2758242"/>
              <a:gd name="connsiteX3" fmla="*/ 1012371 w 2982686"/>
              <a:gd name="connsiteY3" fmla="*/ 1517271 h 2758242"/>
              <a:gd name="connsiteX4" fmla="*/ 2013857 w 2982686"/>
              <a:gd name="connsiteY4" fmla="*/ 2018013 h 2758242"/>
              <a:gd name="connsiteX5" fmla="*/ 2982686 w 2982686"/>
              <a:gd name="connsiteY5" fmla="*/ 2758242 h 2758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82686" h="2758242">
                <a:moveTo>
                  <a:pt x="0" y="15042"/>
                </a:moveTo>
                <a:cubicBezTo>
                  <a:pt x="64407" y="-5823"/>
                  <a:pt x="128815" y="-26687"/>
                  <a:pt x="239486" y="113013"/>
                </a:cubicBezTo>
                <a:cubicBezTo>
                  <a:pt x="350157" y="252713"/>
                  <a:pt x="535214" y="619199"/>
                  <a:pt x="664028" y="853242"/>
                </a:cubicBezTo>
                <a:cubicBezTo>
                  <a:pt x="792842" y="1087285"/>
                  <a:pt x="787400" y="1323143"/>
                  <a:pt x="1012371" y="1517271"/>
                </a:cubicBezTo>
                <a:cubicBezTo>
                  <a:pt x="1237342" y="1711399"/>
                  <a:pt x="1685471" y="1811184"/>
                  <a:pt x="2013857" y="2018013"/>
                </a:cubicBezTo>
                <a:cubicBezTo>
                  <a:pt x="2342243" y="2224842"/>
                  <a:pt x="2662464" y="2491542"/>
                  <a:pt x="2982686" y="2758242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4376057" y="2614057"/>
            <a:ext cx="4111804" cy="2110343"/>
          </a:xfrm>
          <a:custGeom>
            <a:avLst/>
            <a:gdLst>
              <a:gd name="connsiteX0" fmla="*/ 0 w 4111804"/>
              <a:gd name="connsiteY0" fmla="*/ 9400 h 2110343"/>
              <a:gd name="connsiteX1" fmla="*/ 250372 w 4111804"/>
              <a:gd name="connsiteY1" fmla="*/ 129143 h 2110343"/>
              <a:gd name="connsiteX2" fmla="*/ 957943 w 4111804"/>
              <a:gd name="connsiteY2" fmla="*/ 912914 h 2110343"/>
              <a:gd name="connsiteX3" fmla="*/ 3701143 w 4111804"/>
              <a:gd name="connsiteY3" fmla="*/ 1859972 h 2110343"/>
              <a:gd name="connsiteX4" fmla="*/ 4049486 w 4111804"/>
              <a:gd name="connsiteY4" fmla="*/ 2110343 h 211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1804" h="2110343">
                <a:moveTo>
                  <a:pt x="0" y="9400"/>
                </a:moveTo>
                <a:cubicBezTo>
                  <a:pt x="45357" y="-6022"/>
                  <a:pt x="90715" y="-21443"/>
                  <a:pt x="250372" y="129143"/>
                </a:cubicBezTo>
                <a:cubicBezTo>
                  <a:pt x="410029" y="279729"/>
                  <a:pt x="382815" y="624443"/>
                  <a:pt x="957943" y="912914"/>
                </a:cubicBezTo>
                <a:cubicBezTo>
                  <a:pt x="1533071" y="1201385"/>
                  <a:pt x="3185886" y="1660400"/>
                  <a:pt x="3701143" y="1859972"/>
                </a:cubicBezTo>
                <a:cubicBezTo>
                  <a:pt x="4216400" y="2059544"/>
                  <a:pt x="4132943" y="2084943"/>
                  <a:pt x="4049486" y="2110343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2721429" y="2394857"/>
            <a:ext cx="2710542" cy="1752600"/>
          </a:xfrm>
          <a:custGeom>
            <a:avLst/>
            <a:gdLst>
              <a:gd name="connsiteX0" fmla="*/ 250371 w 2710542"/>
              <a:gd name="connsiteY0" fmla="*/ 130629 h 1752600"/>
              <a:gd name="connsiteX1" fmla="*/ 0 w 2710542"/>
              <a:gd name="connsiteY1" fmla="*/ 0 h 1752600"/>
              <a:gd name="connsiteX2" fmla="*/ 424542 w 2710542"/>
              <a:gd name="connsiteY2" fmla="*/ 228600 h 1752600"/>
              <a:gd name="connsiteX3" fmla="*/ 653142 w 2710542"/>
              <a:gd name="connsiteY3" fmla="*/ 772886 h 1752600"/>
              <a:gd name="connsiteX4" fmla="*/ 1513114 w 2710542"/>
              <a:gd name="connsiteY4" fmla="*/ 1153886 h 1752600"/>
              <a:gd name="connsiteX5" fmla="*/ 2438400 w 2710542"/>
              <a:gd name="connsiteY5" fmla="*/ 1491343 h 1752600"/>
              <a:gd name="connsiteX6" fmla="*/ 2710542 w 2710542"/>
              <a:gd name="connsiteY6" fmla="*/ 1752600 h 1752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10542" h="1752600">
                <a:moveTo>
                  <a:pt x="250371" y="130629"/>
                </a:moveTo>
                <a:lnTo>
                  <a:pt x="0" y="0"/>
                </a:lnTo>
                <a:cubicBezTo>
                  <a:pt x="29028" y="16328"/>
                  <a:pt x="315685" y="99786"/>
                  <a:pt x="424542" y="228600"/>
                </a:cubicBezTo>
                <a:cubicBezTo>
                  <a:pt x="533399" y="357414"/>
                  <a:pt x="471713" y="618672"/>
                  <a:pt x="653142" y="772886"/>
                </a:cubicBezTo>
                <a:cubicBezTo>
                  <a:pt x="834571" y="927100"/>
                  <a:pt x="1215571" y="1034143"/>
                  <a:pt x="1513114" y="1153886"/>
                </a:cubicBezTo>
                <a:cubicBezTo>
                  <a:pt x="1810657" y="1273629"/>
                  <a:pt x="2238829" y="1391557"/>
                  <a:pt x="2438400" y="1491343"/>
                </a:cubicBezTo>
                <a:cubicBezTo>
                  <a:pt x="2637971" y="1591129"/>
                  <a:pt x="2674256" y="1671864"/>
                  <a:pt x="2710542" y="1752600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1379650" y="2332379"/>
            <a:ext cx="4944950" cy="2881878"/>
          </a:xfrm>
          <a:custGeom>
            <a:avLst/>
            <a:gdLst>
              <a:gd name="connsiteX0" fmla="*/ 4944950 w 4944950"/>
              <a:gd name="connsiteY0" fmla="*/ 182221 h 2881878"/>
              <a:gd name="connsiteX1" fmla="*/ 4705464 w 4944950"/>
              <a:gd name="connsiteY1" fmla="*/ 29821 h 2881878"/>
              <a:gd name="connsiteX2" fmla="*/ 3627779 w 4944950"/>
              <a:gd name="connsiteY2" fmla="*/ 704735 h 2881878"/>
              <a:gd name="connsiteX3" fmla="*/ 2735150 w 4944950"/>
              <a:gd name="connsiteY3" fmla="*/ 889792 h 2881878"/>
              <a:gd name="connsiteX4" fmla="*/ 1526836 w 4944950"/>
              <a:gd name="connsiteY4" fmla="*/ 1063964 h 2881878"/>
              <a:gd name="connsiteX5" fmla="*/ 1026093 w 4944950"/>
              <a:gd name="connsiteY5" fmla="*/ 1292564 h 2881878"/>
              <a:gd name="connsiteX6" fmla="*/ 100807 w 4944950"/>
              <a:gd name="connsiteY6" fmla="*/ 2402907 h 2881878"/>
              <a:gd name="connsiteX7" fmla="*/ 24607 w 4944950"/>
              <a:gd name="connsiteY7" fmla="*/ 2881878 h 2881878"/>
              <a:gd name="connsiteX8" fmla="*/ 24607 w 4944950"/>
              <a:gd name="connsiteY8" fmla="*/ 2881878 h 2881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944950" h="2881878">
                <a:moveTo>
                  <a:pt x="4944950" y="182221"/>
                </a:moveTo>
                <a:cubicBezTo>
                  <a:pt x="4934971" y="62478"/>
                  <a:pt x="4924992" y="-57265"/>
                  <a:pt x="4705464" y="29821"/>
                </a:cubicBezTo>
                <a:cubicBezTo>
                  <a:pt x="4485936" y="116907"/>
                  <a:pt x="3956165" y="561407"/>
                  <a:pt x="3627779" y="704735"/>
                </a:cubicBezTo>
                <a:cubicBezTo>
                  <a:pt x="3299393" y="848064"/>
                  <a:pt x="3085307" y="829921"/>
                  <a:pt x="2735150" y="889792"/>
                </a:cubicBezTo>
                <a:cubicBezTo>
                  <a:pt x="2384993" y="949663"/>
                  <a:pt x="1811679" y="996835"/>
                  <a:pt x="1526836" y="1063964"/>
                </a:cubicBezTo>
                <a:cubicBezTo>
                  <a:pt x="1241993" y="1131093"/>
                  <a:pt x="1263764" y="1069407"/>
                  <a:pt x="1026093" y="1292564"/>
                </a:cubicBezTo>
                <a:cubicBezTo>
                  <a:pt x="788422" y="1515721"/>
                  <a:pt x="267721" y="2138022"/>
                  <a:pt x="100807" y="2402907"/>
                </a:cubicBezTo>
                <a:cubicBezTo>
                  <a:pt x="-66107" y="2667792"/>
                  <a:pt x="24607" y="2881878"/>
                  <a:pt x="24607" y="2881878"/>
                </a:cubicBezTo>
                <a:lnTo>
                  <a:pt x="24607" y="2881878"/>
                </a:lnTo>
              </a:path>
            </a:pathLst>
          </a:cu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3505200" y="3073478"/>
            <a:ext cx="4310743" cy="834493"/>
          </a:xfrm>
          <a:custGeom>
            <a:avLst/>
            <a:gdLst>
              <a:gd name="connsiteX0" fmla="*/ 4310743 w 4310743"/>
              <a:gd name="connsiteY0" fmla="*/ 137808 h 834493"/>
              <a:gd name="connsiteX1" fmla="*/ 4103914 w 4310743"/>
              <a:gd name="connsiteY1" fmla="*/ 39836 h 834493"/>
              <a:gd name="connsiteX2" fmla="*/ 3581400 w 4310743"/>
              <a:gd name="connsiteY2" fmla="*/ 7179 h 834493"/>
              <a:gd name="connsiteX3" fmla="*/ 2939143 w 4310743"/>
              <a:gd name="connsiteY3" fmla="*/ 170465 h 834493"/>
              <a:gd name="connsiteX4" fmla="*/ 2068286 w 4310743"/>
              <a:gd name="connsiteY4" fmla="*/ 377293 h 834493"/>
              <a:gd name="connsiteX5" fmla="*/ 1404257 w 4310743"/>
              <a:gd name="connsiteY5" fmla="*/ 420836 h 834493"/>
              <a:gd name="connsiteX6" fmla="*/ 304800 w 4310743"/>
              <a:gd name="connsiteY6" fmla="*/ 551465 h 834493"/>
              <a:gd name="connsiteX7" fmla="*/ 0 w 4310743"/>
              <a:gd name="connsiteY7" fmla="*/ 834493 h 834493"/>
              <a:gd name="connsiteX8" fmla="*/ 0 w 4310743"/>
              <a:gd name="connsiteY8" fmla="*/ 834493 h 834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10743" h="834493">
                <a:moveTo>
                  <a:pt x="4310743" y="137808"/>
                </a:moveTo>
                <a:cubicBezTo>
                  <a:pt x="4268107" y="99707"/>
                  <a:pt x="4225471" y="61607"/>
                  <a:pt x="4103914" y="39836"/>
                </a:cubicBezTo>
                <a:cubicBezTo>
                  <a:pt x="3982357" y="18065"/>
                  <a:pt x="3775528" y="-14592"/>
                  <a:pt x="3581400" y="7179"/>
                </a:cubicBezTo>
                <a:cubicBezTo>
                  <a:pt x="3387272" y="28950"/>
                  <a:pt x="2939143" y="170465"/>
                  <a:pt x="2939143" y="170465"/>
                </a:cubicBezTo>
                <a:cubicBezTo>
                  <a:pt x="2686957" y="232151"/>
                  <a:pt x="2324100" y="335565"/>
                  <a:pt x="2068286" y="377293"/>
                </a:cubicBezTo>
                <a:cubicBezTo>
                  <a:pt x="1812472" y="419022"/>
                  <a:pt x="1698171" y="391807"/>
                  <a:pt x="1404257" y="420836"/>
                </a:cubicBezTo>
                <a:cubicBezTo>
                  <a:pt x="1110343" y="449865"/>
                  <a:pt x="538843" y="482522"/>
                  <a:pt x="304800" y="551465"/>
                </a:cubicBezTo>
                <a:cubicBezTo>
                  <a:pt x="70757" y="620408"/>
                  <a:pt x="0" y="834493"/>
                  <a:pt x="0" y="834493"/>
                </a:cubicBezTo>
                <a:lnTo>
                  <a:pt x="0" y="834493"/>
                </a:lnTo>
              </a:path>
            </a:pathLst>
          </a:cu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480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32" grpId="0" animBg="1"/>
      <p:bldP spid="33" grpId="0" animBg="1"/>
      <p:bldP spid="3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Galerie Office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906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575</TotalTime>
  <Words>222</Words>
  <Application>Microsoft Office PowerPoint</Application>
  <PresentationFormat>Předvádění na obrazovce (4:3)</PresentationFormat>
  <Paragraphs>114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OEM</dc:creator>
  <cp:lastModifiedBy>OEM</cp:lastModifiedBy>
  <cp:revision>39</cp:revision>
  <dcterms:created xsi:type="dcterms:W3CDTF">2011-05-07T19:32:38Z</dcterms:created>
  <dcterms:modified xsi:type="dcterms:W3CDTF">2011-09-11T20:33:51Z</dcterms:modified>
</cp:coreProperties>
</file>