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5" r:id="rId2"/>
    <p:sldId id="276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9" r:id="rId16"/>
    <p:sldId id="260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B10656-AC17-48C8-A56A-F34CF4845011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157D4B-D348-49C8-8A5D-AB7BF438AC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>Opakování  - </a:t>
            </a:r>
            <a:r>
              <a:rPr lang="cs-CZ" sz="2800" dirty="0" smtClean="0"/>
              <a:t>Hus</a:t>
            </a:r>
            <a:br>
              <a:rPr lang="cs-CZ" sz="2800" dirty="0" smtClean="0"/>
            </a:br>
            <a:r>
              <a:rPr lang="cs-CZ" sz="2800" dirty="0" smtClean="0"/>
              <a:t>křížovka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VY_32_INOVACE_108_Hus - křížovka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6416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10.4.2011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7.r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opakování Jan Hus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upevnění pojmů a událostí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pojmů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Opakování  - Hus</a:t>
            </a:r>
            <a:br>
              <a:rPr lang="cs-CZ" sz="2800" dirty="0"/>
            </a:br>
            <a:r>
              <a:rPr lang="cs-CZ" sz="2800" dirty="0"/>
              <a:t>křížovka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621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869160"/>
            <a:ext cx="8458200" cy="1222375"/>
          </a:xfrm>
        </p:spPr>
        <p:txBody>
          <a:bodyPr/>
          <a:lstStyle/>
          <a:p>
            <a:r>
              <a:rPr lang="cs-CZ" dirty="0" smtClean="0"/>
              <a:t>Opakování  - Hus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křížovka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74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114" y="3270468"/>
            <a:ext cx="4824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Název ochranné listiny, která chránila Husa na cestě do Kostnice.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660257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_ _ _ </a:t>
            </a:r>
            <a:r>
              <a:rPr lang="cs-CZ" sz="5400" dirty="0" smtClean="0">
                <a:solidFill>
                  <a:srgbClr val="FF0000"/>
                </a:solidFill>
              </a:rPr>
              <a:t>_</a:t>
            </a:r>
            <a:r>
              <a:rPr lang="cs-CZ" sz="5400" dirty="0" smtClean="0"/>
              <a:t> _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xmlns="" val="111688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412776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3335966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Hus byl papežem proklet. Do čeho byl dán?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74873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859359"/>
            <a:ext cx="698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 _ _ _ _ _ _ _ _           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3212976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Co zavedl Jan Hus  jako úpravu českého pravopisu?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55234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628800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73578" y="2924944"/>
            <a:ext cx="66607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druhé jméno kazatele Jeronýma, který byl stejně jako Jan Hus upálen.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06981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08720"/>
            <a:ext cx="6912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63588" y="2996952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Rodné město Mistra Jana Husa.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81164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836712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852936"/>
            <a:ext cx="7200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Který panovník podporoval nejvíc církev a ve své vládě se o ni opíral?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3352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836712"/>
            <a:ext cx="6840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 _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204864"/>
            <a:ext cx="7344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Napiš jméno císaře Svaté říše římské, který vydal Husovi ochrannou listinu na cestu do Kostnice.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76322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869909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780928"/>
            <a:ext cx="74168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Napiš jméno panovníka, který vládl v Čechách v době upálení Mistra Jana Husa.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29244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41548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 _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717032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Ve kterém městě byl Hus upálen?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83280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340768"/>
            <a:ext cx="53285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_</a:t>
            </a:r>
            <a:r>
              <a:rPr lang="cs-CZ" sz="4400" dirty="0" smtClean="0"/>
              <a:t> _ _ _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07604" y="3068960"/>
            <a:ext cx="62646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Název hrádku, kam odešel Hus z Prahy a nadále kázal.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7232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 _ _ _ _ _ _ _ _ _ </a:t>
            </a:r>
            <a:r>
              <a:rPr lang="cs-CZ" sz="4400" dirty="0" smtClean="0">
                <a:solidFill>
                  <a:srgbClr val="FF0000"/>
                </a:solidFill>
              </a:rPr>
              <a:t>_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924944"/>
            <a:ext cx="7776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Který zákon upravoval poměr hlasů na Univerzitě Karlově ve prospěch Čechů v poměru 3:1 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883036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27387" y="34719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83504" y="188640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GLE</a:t>
            </a:r>
            <a:r>
              <a:rPr lang="cs-CZ" sz="3200" dirty="0" smtClean="0">
                <a:solidFill>
                  <a:srgbClr val="FF0000"/>
                </a:solidFill>
              </a:rPr>
              <a:t>J</a:t>
            </a:r>
            <a:r>
              <a:rPr lang="cs-CZ" sz="3200" dirty="0" smtClean="0"/>
              <a:t>T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7387" y="931965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 _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76732" y="931965"/>
            <a:ext cx="390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dirty="0" smtClean="0"/>
              <a:t> KL</a:t>
            </a:r>
            <a:r>
              <a:rPr lang="cs-CZ" sz="3200" dirty="0" smtClean="0">
                <a:solidFill>
                  <a:srgbClr val="FF0000"/>
                </a:solidFill>
              </a:rPr>
              <a:t>A</a:t>
            </a:r>
            <a:r>
              <a:rPr lang="cs-CZ" sz="3200" dirty="0" smtClean="0"/>
              <a:t>TBA                        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2634" y="1516740"/>
            <a:ext cx="3744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 _ _ _ _ _ _ _ __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6016" y="151674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N</a:t>
            </a:r>
            <a:r>
              <a:rPr lang="cs-CZ" sz="3200" dirty="0" smtClean="0"/>
              <a:t>ABODENÍČKO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8691" y="2076731"/>
            <a:ext cx="3027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 _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60022" y="2076730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PRA</a:t>
            </a:r>
            <a:r>
              <a:rPr lang="cs-CZ" sz="3200" dirty="0" smtClean="0">
                <a:solidFill>
                  <a:srgbClr val="FF0000"/>
                </a:solidFill>
              </a:rPr>
              <a:t>Ž</a:t>
            </a:r>
            <a:r>
              <a:rPr lang="cs-CZ" sz="3200" dirty="0" smtClean="0"/>
              <a:t>SKÝ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8844" y="2661506"/>
            <a:ext cx="2656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_ 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78855" y="2661938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HUSIN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75136" y="3246713"/>
            <a:ext cx="2624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96857" y="3217340"/>
            <a:ext cx="29163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KARE</a:t>
            </a:r>
            <a:r>
              <a:rPr lang="cs-CZ" sz="3200" dirty="0" smtClean="0">
                <a:solidFill>
                  <a:srgbClr val="FF0000"/>
                </a:solidFill>
              </a:rPr>
              <a:t>L</a:t>
            </a:r>
            <a:r>
              <a:rPr lang="cs-CZ" sz="3200" dirty="0" smtClean="0"/>
              <a:t> IV.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2011" y="3831850"/>
            <a:ext cx="24818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 _ _ _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78855" y="3784743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KMUND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8235" y="4468759"/>
            <a:ext cx="3059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_ 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735380" y="4295301"/>
            <a:ext cx="2131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VÁCLA</a:t>
            </a:r>
            <a:r>
              <a:rPr lang="cs-CZ" sz="3200" dirty="0" smtClean="0">
                <a:solidFill>
                  <a:srgbClr val="FF0000"/>
                </a:solidFill>
              </a:rPr>
              <a:t>V</a:t>
            </a:r>
            <a:r>
              <a:rPr lang="cs-CZ" sz="3200" dirty="0" smtClean="0"/>
              <a:t> IV.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48844" y="5020159"/>
            <a:ext cx="3280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 _ _ _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38592" y="4905293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</a:t>
            </a:r>
            <a:r>
              <a:rPr lang="cs-CZ" sz="3200" dirty="0" smtClean="0">
                <a:solidFill>
                  <a:srgbClr val="FF0000"/>
                </a:solidFill>
              </a:rPr>
              <a:t>S</a:t>
            </a:r>
            <a:r>
              <a:rPr lang="cs-CZ" sz="3200" dirty="0" smtClean="0"/>
              <a:t>TNICE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90894" y="5440868"/>
            <a:ext cx="2572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_</a:t>
            </a:r>
            <a:r>
              <a:rPr lang="cs-CZ" sz="3200" dirty="0" smtClean="0"/>
              <a:t> _ _ _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20616" y="5312546"/>
            <a:ext cx="2468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</a:t>
            </a:r>
            <a:r>
              <a:rPr lang="cs-CZ" sz="3200" dirty="0" smtClean="0"/>
              <a:t>OZÍ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9867" y="5980043"/>
            <a:ext cx="3715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 _ _ _ _ _ _ _ _ _ </a:t>
            </a:r>
            <a:r>
              <a:rPr lang="cs-CZ" sz="3200" dirty="0" smtClean="0">
                <a:solidFill>
                  <a:srgbClr val="FF0000"/>
                </a:solidFill>
              </a:rPr>
              <a:t>_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148064" y="6025643"/>
            <a:ext cx="3218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KUTNOHORSK</a:t>
            </a:r>
            <a:r>
              <a:rPr lang="cs-CZ" sz="3200" dirty="0" smtClean="0">
                <a:solidFill>
                  <a:srgbClr val="FF0000"/>
                </a:solidFill>
              </a:rPr>
              <a:t>Ý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333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3" grpId="0"/>
      <p:bldP spid="14" grpId="0"/>
      <p:bldP spid="15" grpId="0"/>
      <p:bldP spid="16" grpId="0"/>
      <p:bldP spid="17" grpId="0"/>
      <p:bldP spid="18" grpId="0"/>
      <p:bldP spid="21" grpId="0"/>
      <p:bldP spid="23" grpId="0"/>
      <p:bldP spid="24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340768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Tajenka: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3212976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JAN ŽELIVSKÝ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80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395536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99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96</TotalTime>
  <Words>386</Words>
  <Application>Microsoft Office PowerPoint</Application>
  <PresentationFormat>Předvádění na obrazovce (4:3)</PresentationFormat>
  <Paragraphs>67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Cesta</vt:lpstr>
      <vt:lpstr>Opakování  - Hus křížovka</vt:lpstr>
      <vt:lpstr>Snímek 2</vt:lpstr>
      <vt:lpstr>Opakování  - Hus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Použité zdroje</vt:lpstr>
    </vt:vector>
  </TitlesOfParts>
  <Company>Základní škola Čelákovice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Váš nadpis Tématu</dc:title>
  <dc:creator>Nová Sborovna</dc:creator>
  <cp:lastModifiedBy>expert</cp:lastModifiedBy>
  <cp:revision>16</cp:revision>
  <dcterms:created xsi:type="dcterms:W3CDTF">2011-04-07T05:16:14Z</dcterms:created>
  <dcterms:modified xsi:type="dcterms:W3CDTF">2012-03-06T10:23:46Z</dcterms:modified>
</cp:coreProperties>
</file>