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4" r:id="rId3"/>
    <p:sldId id="265" r:id="rId4"/>
    <p:sldId id="256" r:id="rId5"/>
    <p:sldId id="258" r:id="rId6"/>
    <p:sldId id="259" r:id="rId7"/>
    <p:sldId id="260" r:id="rId8"/>
    <p:sldId id="261" r:id="rId9"/>
    <p:sldId id="262" r:id="rId10"/>
    <p:sldId id="266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C08EE-2B77-4111-A53C-1274F0481358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0081F-0F4F-4C29-A536-608710C9907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cover/>
  </p:transition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9607" y="1052736"/>
            <a:ext cx="7772400" cy="1944216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Husité do roku 1421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latin typeface="Calibri" pitchFamily="34" charset="0"/>
                <a:cs typeface="Calibri" pitchFamily="34" charset="0"/>
              </a:rPr>
              <a:t>VY_32_INOVACE_109_Husité do roku 1421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46105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52033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Husité do roku 1421</a:t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>
            <a:normAutofit fontScale="40000" lnSpcReduction="20000"/>
          </a:bodyPr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VY_52_PŘÍRODNÍ VĚDY_000_Název tématu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035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Mgr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 Eva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28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.4.2011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7.r.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husité do roku 1421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příčiny, průběh revoluce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orientace v základních pojmech a událostech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00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Husité do roku 1421</a:t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824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6150496" cy="1470025"/>
          </a:xfrm>
        </p:spPr>
        <p:txBody>
          <a:bodyPr/>
          <a:lstStyle/>
          <a:p>
            <a:r>
              <a:rPr lang="cs-CZ" dirty="0" smtClean="0"/>
              <a:t>Husité do roku 1421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Zápis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384345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1844824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1420</a:t>
            </a:r>
            <a:r>
              <a:rPr lang="cs-CZ" sz="3200" dirty="0" smtClean="0"/>
              <a:t> – husitské město Tábor – v čele 4 hejtmani – jedním z nich je Jan Žižka z Trocnova </a:t>
            </a:r>
            <a:r>
              <a:rPr lang="cs-CZ" sz="3200" dirty="0" smtClean="0"/>
              <a:t>(zeman</a:t>
            </a:r>
            <a:r>
              <a:rPr lang="cs-CZ" sz="3200" dirty="0" smtClean="0"/>
              <a:t>)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3" y="2924944"/>
            <a:ext cx="2736305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113955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204864"/>
            <a:ext cx="94330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Bitvy:</a:t>
            </a:r>
          </a:p>
          <a:p>
            <a:r>
              <a:rPr lang="cs-CZ" sz="3200" dirty="0" smtClean="0">
                <a:solidFill>
                  <a:srgbClr val="FFFF00"/>
                </a:solidFill>
              </a:rPr>
              <a:t>1420</a:t>
            </a:r>
            <a:r>
              <a:rPr lang="cs-CZ" sz="3200" dirty="0" smtClean="0"/>
              <a:t> – u Sudoměře</a:t>
            </a:r>
          </a:p>
          <a:p>
            <a:r>
              <a:rPr lang="cs-CZ" sz="3200" dirty="0" smtClean="0">
                <a:solidFill>
                  <a:srgbClr val="FFFF00"/>
                </a:solidFill>
              </a:rPr>
              <a:t>1420</a:t>
            </a:r>
            <a:r>
              <a:rPr lang="cs-CZ" sz="3200" dirty="0" smtClean="0"/>
              <a:t> – na Vítkově </a:t>
            </a:r>
            <a:r>
              <a:rPr lang="cs-CZ" sz="3200" dirty="0" smtClean="0"/>
              <a:t>(Špitálské pole) </a:t>
            </a:r>
            <a:endParaRPr lang="cs-CZ" sz="3200" dirty="0" smtClean="0"/>
          </a:p>
          <a:p>
            <a:r>
              <a:rPr lang="cs-CZ" sz="3200" dirty="0" smtClean="0">
                <a:solidFill>
                  <a:srgbClr val="FFFF00"/>
                </a:solidFill>
              </a:rPr>
              <a:t>1420</a:t>
            </a:r>
            <a:r>
              <a:rPr lang="cs-CZ" sz="3200" dirty="0" smtClean="0"/>
              <a:t> – u Vyšehradu – Zikmund Lucemburský vyhnán ze země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7412775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48796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1421</a:t>
            </a:r>
            <a:r>
              <a:rPr lang="cs-CZ" sz="3200" dirty="0" smtClean="0"/>
              <a:t> – koná se Čáslavský sněm – na něm sestaven </a:t>
            </a:r>
            <a:r>
              <a:rPr lang="cs-CZ" sz="3200" dirty="0" smtClean="0">
                <a:solidFill>
                  <a:srgbClr val="FFFF00"/>
                </a:solidFill>
              </a:rPr>
              <a:t>program</a:t>
            </a:r>
            <a:r>
              <a:rPr lang="cs-CZ" sz="3200" dirty="0" smtClean="0"/>
              <a:t> husitů</a:t>
            </a:r>
            <a:endParaRPr lang="cs-CZ" sz="3200" dirty="0"/>
          </a:p>
        </p:txBody>
      </p:sp>
      <p:sp>
        <p:nvSpPr>
          <p:cNvPr id="3" name="Kruhová šipka 2"/>
          <p:cNvSpPr/>
          <p:nvPr/>
        </p:nvSpPr>
        <p:spPr>
          <a:xfrm rot="4403344">
            <a:off x="6696164" y="1518795"/>
            <a:ext cx="2196927" cy="2369886"/>
          </a:xfrm>
          <a:prstGeom prst="circularArrow">
            <a:avLst>
              <a:gd name="adj1" fmla="val 12500"/>
              <a:gd name="adj2" fmla="val 3475550"/>
              <a:gd name="adj3" fmla="val 20457681"/>
              <a:gd name="adj4" fmla="val 10800000"/>
              <a:gd name="adj5" fmla="val 698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87824" y="3284984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4 pražské artikuly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1056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0341" y="980728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4 pražské artikuly :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75656" y="1565503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 </a:t>
            </a:r>
            <a:r>
              <a:rPr lang="cs-CZ" sz="3200" dirty="0"/>
              <a:t>s</a:t>
            </a:r>
            <a:r>
              <a:rPr lang="cs-CZ" sz="3200" dirty="0" smtClean="0"/>
              <a:t>voboda kázání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88786" y="2137446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 </a:t>
            </a:r>
            <a:r>
              <a:rPr lang="cs-CZ" sz="3200" dirty="0"/>
              <a:t>p</a:t>
            </a:r>
            <a:r>
              <a:rPr lang="cs-CZ" sz="3200" dirty="0" smtClean="0"/>
              <a:t>řijímání podobojí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7478" y="2722221"/>
            <a:ext cx="6084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3. zbavit církev majetku a moci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03345" y="3306996"/>
            <a:ext cx="6129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 rovnost před zákonem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3879250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556792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 Čáslavském sněmu vzniká i vláda – </a:t>
            </a:r>
            <a:r>
              <a:rPr lang="cs-CZ" sz="3200" dirty="0" smtClean="0">
                <a:solidFill>
                  <a:srgbClr val="FFFF00"/>
                </a:solidFill>
              </a:rPr>
              <a:t>prozatímní vláda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3645024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odíl na vládě mají poprvé i </a:t>
            </a:r>
            <a:r>
              <a:rPr lang="cs-CZ" sz="3200" dirty="0" smtClean="0">
                <a:solidFill>
                  <a:srgbClr val="FFFF00"/>
                </a:solidFill>
              </a:rPr>
              <a:t>měšťané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25947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634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271" y="332656"/>
            <a:ext cx="531369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Zdroje informací: /toto je příklad citace/</a:t>
            </a:r>
          </a:p>
          <a:p>
            <a:endParaRPr lang="cs-CZ" sz="1400" dirty="0"/>
          </a:p>
          <a:p>
            <a:endParaRPr lang="cs-CZ" sz="1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043607" y="2413338"/>
            <a:ext cx="71399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Soubor:Mikolas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ales</a:t>
            </a:r>
            <a:r>
              <a:rPr lang="cs-CZ" dirty="0" smtClean="0">
                <a:effectLst/>
              </a:rPr>
              <a:t> zizka.jpg.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2011-04-29]. Dostupné z WWW: &lt;http://cs.wikipedia.org/wiki/</a:t>
            </a:r>
            <a:r>
              <a:rPr lang="cs-CZ" dirty="0" err="1" smtClean="0">
                <a:effectLst/>
              </a:rPr>
              <a:t>Soubor:Mikolas_ales_zizka.jpg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35701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TC010264149[[fn=Motiv Bubliny]]</Template>
  <TotalTime>35</TotalTime>
  <Words>209</Words>
  <Application>Microsoft Office PowerPoint</Application>
  <PresentationFormat>Předvádění na obrazovce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1</vt:lpstr>
      <vt:lpstr> Husité do roku 1421 </vt:lpstr>
      <vt:lpstr> Husité do roku 1421 </vt:lpstr>
      <vt:lpstr>Snímek 3</vt:lpstr>
      <vt:lpstr>Husité do roku 1421</vt:lpstr>
      <vt:lpstr>Snímek 5</vt:lpstr>
      <vt:lpstr>Snímek 6</vt:lpstr>
      <vt:lpstr>Snímek 7</vt:lpstr>
      <vt:lpstr>Snímek 8</vt:lpstr>
      <vt:lpstr>Snímek 9</vt:lpstr>
      <vt:lpstr>Použité zdroje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Husité do roku 1421</dc:title>
  <dc:creator>Školák</dc:creator>
  <cp:lastModifiedBy>expert</cp:lastModifiedBy>
  <cp:revision>7</cp:revision>
  <dcterms:created xsi:type="dcterms:W3CDTF">2011-04-29T04:57:07Z</dcterms:created>
  <dcterms:modified xsi:type="dcterms:W3CDTF">2012-03-06T10:26:28Z</dcterms:modified>
</cp:coreProperties>
</file>