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7" r:id="rId2"/>
    <p:sldId id="256" r:id="rId3"/>
    <p:sldId id="281" r:id="rId4"/>
    <p:sldId id="282" r:id="rId5"/>
    <p:sldId id="283" r:id="rId6"/>
    <p:sldId id="284" r:id="rId7"/>
    <p:sldId id="285" r:id="rId8"/>
    <p:sldId id="286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37832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VY_32_INOVACE_10_Opakování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větných členů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661248"/>
            <a:ext cx="1756048" cy="651520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OPAKOVÁNÍ</a:t>
            </a:r>
            <a:r>
              <a:rPr lang="cs-CZ" b="1" smtClean="0"/>
              <a:t> </a:t>
            </a:r>
            <a:r>
              <a:rPr lang="cs-CZ" b="1"/>
              <a:t> </a:t>
            </a:r>
            <a:r>
              <a:rPr lang="cs-CZ" b="1" smtClean="0"/>
              <a:t>VĚTNÝCH </a:t>
            </a:r>
            <a:r>
              <a:rPr lang="cs-CZ" b="1" dirty="0" smtClean="0"/>
              <a:t>ČLENŮ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00571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ZÁKLADNÍ  I  ROZVÍJEJÍCÍ   VĚTNÉ  ČLENY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1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Každý tu pracuje radostně.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Statečnost je dobrá vlastnost.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Krajina s osamělými vrchy oslňovala oči bílým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jiskřivým  sněhem.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Větve stromů se blýskaly v slunečních paprscích.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Připadáš mi trochu smutný.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Cestovatel se vrátil z výpravy zdráv a spokojen.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zamrzlém rybníčku se proháněli bruslaři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s hokejkami.</a:t>
            </a:r>
          </a:p>
          <a:p>
            <a:pPr marL="514350" indent="-51435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Sluneční paprsky ve vysokých  horách mají léčivé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účinky.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733527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Květy byly vystřídány malými zelenými šípky.</a:t>
            </a:r>
          </a:p>
          <a:p>
            <a:pPr marL="514350" indent="-514350">
              <a:buAutoNum type="arabicPeriod" startAt="9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podzim keř svítil zralými rudými šípky.</a:t>
            </a:r>
          </a:p>
          <a:p>
            <a:pPr marL="514350" indent="-514350">
              <a:buAutoNum type="arabicPeriod" startAt="9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naší zemi je mnoho léčivých pramenů.</a:t>
            </a:r>
          </a:p>
          <a:p>
            <a:pPr marL="514350" indent="-514350">
              <a:buAutoNum type="arabicPeriod" startAt="9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Lyžování na sněhových pláních je velmi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drahý sport.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928670"/>
            <a:ext cx="8892178" cy="49244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  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             </a:t>
            </a:r>
            <a:endParaRPr lang="cs-CZ" b="1" u="sng" dirty="0" smtClean="0">
              <a:solidFill>
                <a:srgbClr val="0070C0"/>
              </a:solidFill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PU m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PU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</a:t>
            </a:r>
            <a:endParaRPr lang="cs-CZ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Každý tu pracuje radostně.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Po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   Statečnost je dobrá vlastnost.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Pkn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(4)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 Krajina s osamělými vrchy oslňovala oči bílým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jiskřivým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sněhem.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184482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184482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5856" y="1844824"/>
            <a:ext cx="3600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5976" y="1844824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19672" y="2996952"/>
            <a:ext cx="576064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996952"/>
            <a:ext cx="504056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07904" y="2996952"/>
            <a:ext cx="648072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6016" y="2996952"/>
            <a:ext cx="1929563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9632" y="40770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4077072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6016" y="4077072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40152" y="4077072"/>
            <a:ext cx="705427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92280" y="4077072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956376" y="40770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59632" y="501317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75856" y="5013176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855715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Po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PU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(jak)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  Větve stromů se blýskaly v slunečních paprscích.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(3) PU míry    D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  Připadáš mi trochu smutný.  (po –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/nevyjádřený)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PU m     D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několikanás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 Cestovatel se vrátil z výpravy zdráv a spokojen.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PK s          PU m 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Po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  Na zamrzlém rybníčku se proháněli bruslaři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s hokejkami.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714356"/>
            <a:ext cx="648072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23728" y="714356"/>
            <a:ext cx="864096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714356"/>
            <a:ext cx="1080120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76056" y="714356"/>
            <a:ext cx="792088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76256" y="714356"/>
            <a:ext cx="1800200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624" y="1772816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39752" y="177281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177281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98019" y="177281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87624" y="292494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292494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55976" y="2924944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72100" y="2924944"/>
            <a:ext cx="3960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88224" y="2924944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19672" y="4005064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31840" y="4005064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6056" y="4005064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32240" y="400506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511660" y="4797152"/>
            <a:ext cx="9001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2204864"/>
            <a:ext cx="3456384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8622873" cy="652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 s                 Po                            PK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)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  Sluneční paprsky ve vysokých horách mají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(4)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léčivé účinky.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Po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</a:p>
          <a:p>
            <a:pPr marL="514350" indent="-514350">
              <a:buAutoNum type="arabicPeriod" startAt="9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Květy byly vystřídány malými zelenými šípky.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Pu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č                Po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 Na podzim keř svítil zralými rudými šípky.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PU m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PU míry      PK s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(2)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 V naší zemi je mnoho léčivých pramenů.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Po                                PK s 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PU míry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12.  Lyžování na sněhových pláních je velmi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drahý sport.</a:t>
            </a:r>
          </a:p>
          <a:p>
            <a:pPr marL="514350" indent="-514350">
              <a:buAutoNum type="arabicPeriod" startAt="9"/>
            </a:pPr>
            <a:endParaRPr lang="cs-CZ" sz="2800" b="1" dirty="0" smtClean="0"/>
          </a:p>
          <a:p>
            <a:pPr marL="514350" indent="-514350">
              <a:buAutoNum type="arabicPeriod" startAt="9"/>
            </a:pP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115616" y="285728"/>
            <a:ext cx="792088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27784" y="285728"/>
            <a:ext cx="720080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68594" y="285728"/>
            <a:ext cx="911518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18864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24328" y="188640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98072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98072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59632" y="17008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55776" y="1700808"/>
            <a:ext cx="18002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68594" y="1700808"/>
            <a:ext cx="69549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70080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68344" y="1700808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11660" y="2492896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915816" y="2492896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236296" y="2492896"/>
            <a:ext cx="8280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03648" y="3356992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3356992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31840" y="335699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23928" y="3356992"/>
            <a:ext cx="1092413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184068" y="3356992"/>
            <a:ext cx="6840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696236" y="3356992"/>
            <a:ext cx="6840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259632" y="42210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63888" y="42210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80112" y="422108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16216" y="4221088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038274" y="4221088"/>
            <a:ext cx="10261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259632" y="508518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267744" y="5085184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5183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1271</TotalTime>
  <Words>423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OPAKOVÁNÍ  VĚTNÝCH ČLENŮ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42</cp:revision>
  <dcterms:created xsi:type="dcterms:W3CDTF">2010-03-31T06:07:51Z</dcterms:created>
  <dcterms:modified xsi:type="dcterms:W3CDTF">2011-11-18T11:28:12Z</dcterms:modified>
</cp:coreProperties>
</file>