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5" r:id="rId3"/>
    <p:sldId id="266" r:id="rId4"/>
    <p:sldId id="268" r:id="rId5"/>
    <p:sldId id="269" r:id="rId6"/>
    <p:sldId id="271" r:id="rId7"/>
    <p:sldId id="272" r:id="rId8"/>
    <p:sldId id="273" r:id="rId9"/>
    <p:sldId id="274" r:id="rId10"/>
    <p:sldId id="275" r:id="rId11"/>
    <p:sldId id="276" r:id="rId12"/>
    <p:sldId id="279" r:id="rId13"/>
    <p:sldId id="280" r:id="rId14"/>
    <p:sldId id="278" r:id="rId15"/>
    <p:sldId id="264" r:id="rId16"/>
    <p:sldId id="28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5C78D3-8AA2-4251-A7A1-FAA7EF9C67BB}" type="doc">
      <dgm:prSet loTypeId="urn:microsoft.com/office/officeart/2005/8/layout/cycle3" loCatId="cycle" qsTypeId="urn:microsoft.com/office/officeart/2005/8/quickstyle/3d7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EFCBEF34-0CA1-4078-BF00-64278A92D7F5}">
      <dgm:prSet phldrT="[Text]" custT="1"/>
      <dgm:spPr/>
      <dgm:t>
        <a:bodyPr/>
        <a:lstStyle/>
        <a:p>
          <a:r>
            <a:rPr lang="cs-CZ" sz="2400" dirty="0" smtClean="0"/>
            <a:t>srdce</a:t>
          </a:r>
          <a:endParaRPr lang="cs-CZ" sz="2400" dirty="0"/>
        </a:p>
      </dgm:t>
    </dgm:pt>
    <dgm:pt modelId="{B4A5E837-3A53-4DD2-9769-9C77DEEA023B}" type="parTrans" cxnId="{811D6E4F-64AA-44C0-8951-6D94FC899525}">
      <dgm:prSet/>
      <dgm:spPr/>
      <dgm:t>
        <a:bodyPr/>
        <a:lstStyle/>
        <a:p>
          <a:endParaRPr lang="cs-CZ"/>
        </a:p>
      </dgm:t>
    </dgm:pt>
    <dgm:pt modelId="{9F824FE8-2833-446F-9CC5-42A72FE46ADE}" type="sibTrans" cxnId="{811D6E4F-64AA-44C0-8951-6D94FC899525}">
      <dgm:prSet/>
      <dgm:spPr/>
      <dgm:t>
        <a:bodyPr/>
        <a:lstStyle/>
        <a:p>
          <a:endParaRPr lang="cs-CZ"/>
        </a:p>
      </dgm:t>
    </dgm:pt>
    <dgm:pt modelId="{BB054F63-52A9-41E1-A398-1201821EF5D7}">
      <dgm:prSet phldrT="[Text]" custT="1"/>
      <dgm:spPr/>
      <dgm:t>
        <a:bodyPr/>
        <a:lstStyle/>
        <a:p>
          <a:r>
            <a:rPr lang="cs-CZ" sz="2400" dirty="0" err="1" smtClean="0"/>
            <a:t>tepénky</a:t>
          </a:r>
          <a:endParaRPr lang="cs-CZ" sz="2400" dirty="0"/>
        </a:p>
      </dgm:t>
    </dgm:pt>
    <dgm:pt modelId="{188882EF-1031-4C3A-ACFA-4D4E9B8809BA}" type="parTrans" cxnId="{930BFE71-4DB1-4DD4-9457-358243A1C251}">
      <dgm:prSet/>
      <dgm:spPr/>
      <dgm:t>
        <a:bodyPr/>
        <a:lstStyle/>
        <a:p>
          <a:endParaRPr lang="cs-CZ"/>
        </a:p>
      </dgm:t>
    </dgm:pt>
    <dgm:pt modelId="{4F79A1D7-F0E4-4F89-8004-B2036E94B37C}" type="sibTrans" cxnId="{930BFE71-4DB1-4DD4-9457-358243A1C251}">
      <dgm:prSet/>
      <dgm:spPr/>
      <dgm:t>
        <a:bodyPr/>
        <a:lstStyle/>
        <a:p>
          <a:endParaRPr lang="cs-CZ"/>
        </a:p>
      </dgm:t>
    </dgm:pt>
    <dgm:pt modelId="{1B5FDCEF-E478-4F8E-B1E7-53AAB85CC4B9}">
      <dgm:prSet phldrT="[Text]" custT="1"/>
      <dgm:spPr/>
      <dgm:t>
        <a:bodyPr/>
        <a:lstStyle/>
        <a:p>
          <a:r>
            <a:rPr lang="cs-CZ" sz="2400" dirty="0" smtClean="0"/>
            <a:t>vlásečnice</a:t>
          </a:r>
          <a:endParaRPr lang="cs-CZ" sz="2400" dirty="0"/>
        </a:p>
      </dgm:t>
    </dgm:pt>
    <dgm:pt modelId="{CE125E85-167C-413F-8322-E4EE0973541F}" type="parTrans" cxnId="{7B6BEC0B-4B5B-40E3-8478-CAAEC514B78A}">
      <dgm:prSet/>
      <dgm:spPr/>
      <dgm:t>
        <a:bodyPr/>
        <a:lstStyle/>
        <a:p>
          <a:endParaRPr lang="cs-CZ"/>
        </a:p>
      </dgm:t>
    </dgm:pt>
    <dgm:pt modelId="{A02DE73B-F11C-4F3D-9E28-0B664C48C813}" type="sibTrans" cxnId="{7B6BEC0B-4B5B-40E3-8478-CAAEC514B78A}">
      <dgm:prSet/>
      <dgm:spPr/>
      <dgm:t>
        <a:bodyPr/>
        <a:lstStyle/>
        <a:p>
          <a:endParaRPr lang="cs-CZ"/>
        </a:p>
      </dgm:t>
    </dgm:pt>
    <dgm:pt modelId="{9788EA6A-CBC9-440A-991C-E4E34EA65EB8}">
      <dgm:prSet phldrT="[Text]" custT="1"/>
      <dgm:spPr/>
      <dgm:t>
        <a:bodyPr/>
        <a:lstStyle/>
        <a:p>
          <a:r>
            <a:rPr lang="cs-CZ" sz="2400" dirty="0" smtClean="0"/>
            <a:t>žíly</a:t>
          </a:r>
          <a:endParaRPr lang="cs-CZ" sz="2400" dirty="0"/>
        </a:p>
      </dgm:t>
    </dgm:pt>
    <dgm:pt modelId="{5B3CE661-F55A-429B-87A4-73775A2725B7}" type="parTrans" cxnId="{15F7253B-578D-4CCB-95DE-8C14D68D08CB}">
      <dgm:prSet/>
      <dgm:spPr/>
      <dgm:t>
        <a:bodyPr/>
        <a:lstStyle/>
        <a:p>
          <a:endParaRPr lang="cs-CZ"/>
        </a:p>
      </dgm:t>
    </dgm:pt>
    <dgm:pt modelId="{EE5B9A06-7764-46BE-B353-A228758786ED}" type="sibTrans" cxnId="{15F7253B-578D-4CCB-95DE-8C14D68D08CB}">
      <dgm:prSet/>
      <dgm:spPr/>
      <dgm:t>
        <a:bodyPr/>
        <a:lstStyle/>
        <a:p>
          <a:endParaRPr lang="cs-CZ"/>
        </a:p>
      </dgm:t>
    </dgm:pt>
    <dgm:pt modelId="{C9A4B835-6934-4D79-B90C-10534D0BE9B7}">
      <dgm:prSet phldrT="[Text]" custT="1"/>
      <dgm:spPr/>
      <dgm:t>
        <a:bodyPr/>
        <a:lstStyle/>
        <a:p>
          <a:r>
            <a:rPr lang="cs-CZ" sz="2400" dirty="0" smtClean="0"/>
            <a:t>duté žíly</a:t>
          </a:r>
          <a:endParaRPr lang="cs-CZ" sz="2400" dirty="0"/>
        </a:p>
      </dgm:t>
    </dgm:pt>
    <dgm:pt modelId="{074E0DD0-6BDB-4E0F-9275-7882E06061DE}" type="parTrans" cxnId="{63CB6B4B-56D9-4128-A975-07435A6B05A6}">
      <dgm:prSet/>
      <dgm:spPr/>
      <dgm:t>
        <a:bodyPr/>
        <a:lstStyle/>
        <a:p>
          <a:endParaRPr lang="cs-CZ"/>
        </a:p>
      </dgm:t>
    </dgm:pt>
    <dgm:pt modelId="{1DFDBDD7-4C6A-4BA9-B59E-F9584559A5F6}" type="sibTrans" cxnId="{63CB6B4B-56D9-4128-A975-07435A6B05A6}">
      <dgm:prSet/>
      <dgm:spPr/>
      <dgm:t>
        <a:bodyPr/>
        <a:lstStyle/>
        <a:p>
          <a:endParaRPr lang="cs-CZ"/>
        </a:p>
      </dgm:t>
    </dgm:pt>
    <dgm:pt modelId="{4B8EE94A-AA92-493E-9AC3-D1F53A1EC70D}">
      <dgm:prSet custT="1"/>
      <dgm:spPr/>
      <dgm:t>
        <a:bodyPr/>
        <a:lstStyle/>
        <a:p>
          <a:r>
            <a:rPr lang="cs-CZ" sz="2400" dirty="0" smtClean="0"/>
            <a:t>tepny</a:t>
          </a:r>
          <a:endParaRPr lang="cs-CZ" sz="2400" dirty="0"/>
        </a:p>
      </dgm:t>
    </dgm:pt>
    <dgm:pt modelId="{B7B44D6F-6826-430D-B732-EFF790CFE33E}" type="parTrans" cxnId="{042DAF48-01E0-4FA9-B0DB-335A6016CBBE}">
      <dgm:prSet/>
      <dgm:spPr/>
      <dgm:t>
        <a:bodyPr/>
        <a:lstStyle/>
        <a:p>
          <a:endParaRPr lang="cs-CZ"/>
        </a:p>
      </dgm:t>
    </dgm:pt>
    <dgm:pt modelId="{6A126DBF-E042-40F6-B00C-A5146C4A6DD6}" type="sibTrans" cxnId="{042DAF48-01E0-4FA9-B0DB-335A6016CBBE}">
      <dgm:prSet/>
      <dgm:spPr/>
      <dgm:t>
        <a:bodyPr/>
        <a:lstStyle/>
        <a:p>
          <a:endParaRPr lang="cs-CZ"/>
        </a:p>
      </dgm:t>
    </dgm:pt>
    <dgm:pt modelId="{8B174B98-E215-44B8-A4B6-76C16F840E6F}">
      <dgm:prSet custT="1"/>
      <dgm:spPr/>
      <dgm:t>
        <a:bodyPr/>
        <a:lstStyle/>
        <a:p>
          <a:r>
            <a:rPr lang="cs-CZ" sz="2400" dirty="0" smtClean="0"/>
            <a:t>aorta</a:t>
          </a:r>
          <a:endParaRPr lang="cs-CZ" sz="2400" dirty="0"/>
        </a:p>
      </dgm:t>
    </dgm:pt>
    <dgm:pt modelId="{D321E0D8-BD2A-4CCC-8144-6A5A676CF8ED}" type="parTrans" cxnId="{9ED1F9AD-B5CB-4DEC-AAC2-4062FF038EA0}">
      <dgm:prSet/>
      <dgm:spPr/>
      <dgm:t>
        <a:bodyPr/>
        <a:lstStyle/>
        <a:p>
          <a:endParaRPr lang="cs-CZ"/>
        </a:p>
      </dgm:t>
    </dgm:pt>
    <dgm:pt modelId="{A52E48C3-04D9-42A2-ABBF-3D9E963B9A29}" type="sibTrans" cxnId="{9ED1F9AD-B5CB-4DEC-AAC2-4062FF038EA0}">
      <dgm:prSet/>
      <dgm:spPr/>
      <dgm:t>
        <a:bodyPr/>
        <a:lstStyle/>
        <a:p>
          <a:endParaRPr lang="cs-CZ"/>
        </a:p>
      </dgm:t>
    </dgm:pt>
    <dgm:pt modelId="{02FA20D2-73B4-4FBC-BD50-7F874DC73F1F}" type="pres">
      <dgm:prSet presAssocID="{5A5C78D3-8AA2-4251-A7A1-FAA7EF9C67B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BD3730A-E7AD-487E-98EF-A5D4BB7C5B9C}" type="pres">
      <dgm:prSet presAssocID="{5A5C78D3-8AA2-4251-A7A1-FAA7EF9C67BB}" presName="cycle" presStyleCnt="0"/>
      <dgm:spPr/>
    </dgm:pt>
    <dgm:pt modelId="{CABE22E7-D1A7-4606-BFE5-D1E11F8F1FAA}" type="pres">
      <dgm:prSet presAssocID="{EFCBEF34-0CA1-4078-BF00-64278A92D7F5}" presName="nodeFirst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B89C1B-0CC4-4FE3-B480-00EA587787AE}" type="pres">
      <dgm:prSet presAssocID="{9F824FE8-2833-446F-9CC5-42A72FE46ADE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311E9862-465E-4593-A921-25B5AAE577B1}" type="pres">
      <dgm:prSet presAssocID="{8B174B98-E215-44B8-A4B6-76C16F840E6F}" presName="nodeFollowingNodes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70D735-A912-4552-9361-8A9858808738}" type="pres">
      <dgm:prSet presAssocID="{4B8EE94A-AA92-493E-9AC3-D1F53A1EC70D}" presName="nodeFollowingNodes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0BA282-6198-4154-8C13-EDD2C18E2D86}" type="pres">
      <dgm:prSet presAssocID="{BB054F63-52A9-41E1-A398-1201821EF5D7}" presName="nodeFollowingNodes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56E736-E502-4B5F-AB8C-D787ED377ADB}" type="pres">
      <dgm:prSet presAssocID="{1B5FDCEF-E478-4F8E-B1E7-53AAB85CC4B9}" presName="nodeFollowingNodes" presStyleLbl="node1" presStyleIdx="4" presStyleCnt="7" custScaleX="1153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41D2F0-246A-4166-B69F-1A396593E06E}" type="pres">
      <dgm:prSet presAssocID="{9788EA6A-CBC9-440A-991C-E4E34EA65EB8}" presName="nodeFollowingNodes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75B051-5E52-4498-875D-F3E7DFBB8219}" type="pres">
      <dgm:prSet presAssocID="{C9A4B835-6934-4D79-B90C-10534D0BE9B7}" presName="nodeFollowingNodes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CB6B4B-56D9-4128-A975-07435A6B05A6}" srcId="{5A5C78D3-8AA2-4251-A7A1-FAA7EF9C67BB}" destId="{C9A4B835-6934-4D79-B90C-10534D0BE9B7}" srcOrd="6" destOrd="0" parTransId="{074E0DD0-6BDB-4E0F-9275-7882E06061DE}" sibTransId="{1DFDBDD7-4C6A-4BA9-B59E-F9584559A5F6}"/>
    <dgm:cxn modelId="{C27BB187-77C7-42E2-B4A0-DBBD09BF19DD}" type="presOf" srcId="{4B8EE94A-AA92-493E-9AC3-D1F53A1EC70D}" destId="{AB70D735-A912-4552-9361-8A9858808738}" srcOrd="0" destOrd="0" presId="urn:microsoft.com/office/officeart/2005/8/layout/cycle3"/>
    <dgm:cxn modelId="{7FC16621-6E4D-41E6-B033-3086ABE7CE38}" type="presOf" srcId="{EFCBEF34-0CA1-4078-BF00-64278A92D7F5}" destId="{CABE22E7-D1A7-4606-BFE5-D1E11F8F1FAA}" srcOrd="0" destOrd="0" presId="urn:microsoft.com/office/officeart/2005/8/layout/cycle3"/>
    <dgm:cxn modelId="{7B6BEC0B-4B5B-40E3-8478-CAAEC514B78A}" srcId="{5A5C78D3-8AA2-4251-A7A1-FAA7EF9C67BB}" destId="{1B5FDCEF-E478-4F8E-B1E7-53AAB85CC4B9}" srcOrd="4" destOrd="0" parTransId="{CE125E85-167C-413F-8322-E4EE0973541F}" sibTransId="{A02DE73B-F11C-4F3D-9E28-0B664C48C813}"/>
    <dgm:cxn modelId="{3D73B971-C1AE-40A0-BC3D-9DB8AA5E0E9C}" type="presOf" srcId="{C9A4B835-6934-4D79-B90C-10534D0BE9B7}" destId="{D575B051-5E52-4498-875D-F3E7DFBB8219}" srcOrd="0" destOrd="0" presId="urn:microsoft.com/office/officeart/2005/8/layout/cycle3"/>
    <dgm:cxn modelId="{3489E224-87A3-49E7-8D5D-D77420152E38}" type="presOf" srcId="{5A5C78D3-8AA2-4251-A7A1-FAA7EF9C67BB}" destId="{02FA20D2-73B4-4FBC-BD50-7F874DC73F1F}" srcOrd="0" destOrd="0" presId="urn:microsoft.com/office/officeart/2005/8/layout/cycle3"/>
    <dgm:cxn modelId="{4B571CC5-1A3E-41FB-89FC-5F6E6911A431}" type="presOf" srcId="{BB054F63-52A9-41E1-A398-1201821EF5D7}" destId="{E30BA282-6198-4154-8C13-EDD2C18E2D86}" srcOrd="0" destOrd="0" presId="urn:microsoft.com/office/officeart/2005/8/layout/cycle3"/>
    <dgm:cxn modelId="{811D6E4F-64AA-44C0-8951-6D94FC899525}" srcId="{5A5C78D3-8AA2-4251-A7A1-FAA7EF9C67BB}" destId="{EFCBEF34-0CA1-4078-BF00-64278A92D7F5}" srcOrd="0" destOrd="0" parTransId="{B4A5E837-3A53-4DD2-9769-9C77DEEA023B}" sibTransId="{9F824FE8-2833-446F-9CC5-42A72FE46ADE}"/>
    <dgm:cxn modelId="{9ED1F9AD-B5CB-4DEC-AAC2-4062FF038EA0}" srcId="{5A5C78D3-8AA2-4251-A7A1-FAA7EF9C67BB}" destId="{8B174B98-E215-44B8-A4B6-76C16F840E6F}" srcOrd="1" destOrd="0" parTransId="{D321E0D8-BD2A-4CCC-8144-6A5A676CF8ED}" sibTransId="{A52E48C3-04D9-42A2-ABBF-3D9E963B9A29}"/>
    <dgm:cxn modelId="{930BFE71-4DB1-4DD4-9457-358243A1C251}" srcId="{5A5C78D3-8AA2-4251-A7A1-FAA7EF9C67BB}" destId="{BB054F63-52A9-41E1-A398-1201821EF5D7}" srcOrd="3" destOrd="0" parTransId="{188882EF-1031-4C3A-ACFA-4D4E9B8809BA}" sibTransId="{4F79A1D7-F0E4-4F89-8004-B2036E94B37C}"/>
    <dgm:cxn modelId="{15F7253B-578D-4CCB-95DE-8C14D68D08CB}" srcId="{5A5C78D3-8AA2-4251-A7A1-FAA7EF9C67BB}" destId="{9788EA6A-CBC9-440A-991C-E4E34EA65EB8}" srcOrd="5" destOrd="0" parTransId="{5B3CE661-F55A-429B-87A4-73775A2725B7}" sibTransId="{EE5B9A06-7764-46BE-B353-A228758786ED}"/>
    <dgm:cxn modelId="{F32692B9-1E3E-4FCF-AF7A-AEDA5BBA6095}" type="presOf" srcId="{9788EA6A-CBC9-440A-991C-E4E34EA65EB8}" destId="{9941D2F0-246A-4166-B69F-1A396593E06E}" srcOrd="0" destOrd="0" presId="urn:microsoft.com/office/officeart/2005/8/layout/cycle3"/>
    <dgm:cxn modelId="{424FD1ED-DC08-4239-9B7C-D16EFA33D9CF}" type="presOf" srcId="{1B5FDCEF-E478-4F8E-B1E7-53AAB85CC4B9}" destId="{4056E736-E502-4B5F-AB8C-D787ED377ADB}" srcOrd="0" destOrd="0" presId="urn:microsoft.com/office/officeart/2005/8/layout/cycle3"/>
    <dgm:cxn modelId="{84F56BF6-D999-4F71-84E1-335C2FCF140C}" type="presOf" srcId="{8B174B98-E215-44B8-A4B6-76C16F840E6F}" destId="{311E9862-465E-4593-A921-25B5AAE577B1}" srcOrd="0" destOrd="0" presId="urn:microsoft.com/office/officeart/2005/8/layout/cycle3"/>
    <dgm:cxn modelId="{042DAF48-01E0-4FA9-B0DB-335A6016CBBE}" srcId="{5A5C78D3-8AA2-4251-A7A1-FAA7EF9C67BB}" destId="{4B8EE94A-AA92-493E-9AC3-D1F53A1EC70D}" srcOrd="2" destOrd="0" parTransId="{B7B44D6F-6826-430D-B732-EFF790CFE33E}" sibTransId="{6A126DBF-E042-40F6-B00C-A5146C4A6DD6}"/>
    <dgm:cxn modelId="{7EEB85CC-0224-4A60-AAAB-3CCC97D5412F}" type="presOf" srcId="{9F824FE8-2833-446F-9CC5-42A72FE46ADE}" destId="{BDB89C1B-0CC4-4FE3-B480-00EA587787AE}" srcOrd="0" destOrd="0" presId="urn:microsoft.com/office/officeart/2005/8/layout/cycle3"/>
    <dgm:cxn modelId="{472EB5EC-627E-4363-BDBE-6D64B88CD5F5}" type="presParOf" srcId="{02FA20D2-73B4-4FBC-BD50-7F874DC73F1F}" destId="{EBD3730A-E7AD-487E-98EF-A5D4BB7C5B9C}" srcOrd="0" destOrd="0" presId="urn:microsoft.com/office/officeart/2005/8/layout/cycle3"/>
    <dgm:cxn modelId="{478BD225-1063-48DB-99AD-93CBB9494E85}" type="presParOf" srcId="{EBD3730A-E7AD-487E-98EF-A5D4BB7C5B9C}" destId="{CABE22E7-D1A7-4606-BFE5-D1E11F8F1FAA}" srcOrd="0" destOrd="0" presId="urn:microsoft.com/office/officeart/2005/8/layout/cycle3"/>
    <dgm:cxn modelId="{7472B606-067B-41A6-A036-C659C1603491}" type="presParOf" srcId="{EBD3730A-E7AD-487E-98EF-A5D4BB7C5B9C}" destId="{BDB89C1B-0CC4-4FE3-B480-00EA587787AE}" srcOrd="1" destOrd="0" presId="urn:microsoft.com/office/officeart/2005/8/layout/cycle3"/>
    <dgm:cxn modelId="{AF69E17D-DB6E-4EF4-A92F-4CB7DBF4D6F7}" type="presParOf" srcId="{EBD3730A-E7AD-487E-98EF-A5D4BB7C5B9C}" destId="{311E9862-465E-4593-A921-25B5AAE577B1}" srcOrd="2" destOrd="0" presId="urn:microsoft.com/office/officeart/2005/8/layout/cycle3"/>
    <dgm:cxn modelId="{6FF0BA2A-3B53-4618-A14E-214C0FDF3654}" type="presParOf" srcId="{EBD3730A-E7AD-487E-98EF-A5D4BB7C5B9C}" destId="{AB70D735-A912-4552-9361-8A9858808738}" srcOrd="3" destOrd="0" presId="urn:microsoft.com/office/officeart/2005/8/layout/cycle3"/>
    <dgm:cxn modelId="{62C5F47A-991F-417A-A6A1-B8BD7DB8D57C}" type="presParOf" srcId="{EBD3730A-E7AD-487E-98EF-A5D4BB7C5B9C}" destId="{E30BA282-6198-4154-8C13-EDD2C18E2D86}" srcOrd="4" destOrd="0" presId="urn:microsoft.com/office/officeart/2005/8/layout/cycle3"/>
    <dgm:cxn modelId="{1FF710FA-5EF5-4013-A5A0-A3F64BEDE3C9}" type="presParOf" srcId="{EBD3730A-E7AD-487E-98EF-A5D4BB7C5B9C}" destId="{4056E736-E502-4B5F-AB8C-D787ED377ADB}" srcOrd="5" destOrd="0" presId="urn:microsoft.com/office/officeart/2005/8/layout/cycle3"/>
    <dgm:cxn modelId="{30F6682C-2486-4FF5-991F-37720DDCE397}" type="presParOf" srcId="{EBD3730A-E7AD-487E-98EF-A5D4BB7C5B9C}" destId="{9941D2F0-246A-4166-B69F-1A396593E06E}" srcOrd="6" destOrd="0" presId="urn:microsoft.com/office/officeart/2005/8/layout/cycle3"/>
    <dgm:cxn modelId="{9BB78892-AC29-483E-A443-5181F136D76E}" type="presParOf" srcId="{EBD3730A-E7AD-487E-98EF-A5D4BB7C5B9C}" destId="{D575B051-5E52-4498-875D-F3E7DFBB8219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C2E82C-16B7-4B3C-A750-947E2700058A}" type="doc">
      <dgm:prSet loTypeId="urn:microsoft.com/office/officeart/2005/8/layout/cycle5" loCatId="cycle" qsTypeId="urn:microsoft.com/office/officeart/2005/8/quickstyle/3d7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19169F84-3265-4C1A-B7FB-1BAF3125E120}">
      <dgm:prSet phldrT="[Text]"/>
      <dgm:spPr/>
      <dgm:t>
        <a:bodyPr/>
        <a:lstStyle/>
        <a:p>
          <a:r>
            <a:rPr lang="cs-CZ" dirty="0" smtClean="0"/>
            <a:t>srdce</a:t>
          </a:r>
          <a:endParaRPr lang="cs-CZ" dirty="0"/>
        </a:p>
      </dgm:t>
    </dgm:pt>
    <dgm:pt modelId="{D53C4382-A095-49AC-BEA3-422C97069227}" type="parTrans" cxnId="{D3E4E30F-781A-4543-8358-0DFE2478CC11}">
      <dgm:prSet/>
      <dgm:spPr/>
      <dgm:t>
        <a:bodyPr/>
        <a:lstStyle/>
        <a:p>
          <a:endParaRPr lang="cs-CZ"/>
        </a:p>
      </dgm:t>
    </dgm:pt>
    <dgm:pt modelId="{7044B90A-06C9-4ADD-8F60-C7BB8FC33E1F}" type="sibTrans" cxnId="{D3E4E30F-781A-4543-8358-0DFE2478CC11}">
      <dgm:prSet/>
      <dgm:spPr>
        <a:ln w="38100"/>
      </dgm:spPr>
      <dgm:t>
        <a:bodyPr/>
        <a:lstStyle/>
        <a:p>
          <a:endParaRPr lang="cs-CZ"/>
        </a:p>
      </dgm:t>
    </dgm:pt>
    <dgm:pt modelId="{85D320DD-33B0-48A2-BEDA-E67D1F47DEA8}">
      <dgm:prSet phldrT="[Text]"/>
      <dgm:spPr/>
      <dgm:t>
        <a:bodyPr/>
        <a:lstStyle/>
        <a:p>
          <a:r>
            <a:rPr lang="cs-CZ" dirty="0" smtClean="0"/>
            <a:t>plicnice</a:t>
          </a:r>
          <a:endParaRPr lang="cs-CZ" dirty="0"/>
        </a:p>
      </dgm:t>
    </dgm:pt>
    <dgm:pt modelId="{5633D444-20B8-4681-ABA7-ADFD5403D7B1}" type="parTrans" cxnId="{E28B5118-0425-4E4C-B00B-01FDCF8E1EFA}">
      <dgm:prSet/>
      <dgm:spPr/>
      <dgm:t>
        <a:bodyPr/>
        <a:lstStyle/>
        <a:p>
          <a:endParaRPr lang="cs-CZ"/>
        </a:p>
      </dgm:t>
    </dgm:pt>
    <dgm:pt modelId="{B13EDAA5-F23E-4409-AD96-306EB0FCFD3D}" type="sibTrans" cxnId="{E28B5118-0425-4E4C-B00B-01FDCF8E1EFA}">
      <dgm:prSet/>
      <dgm:spPr>
        <a:ln w="38100"/>
      </dgm:spPr>
      <dgm:t>
        <a:bodyPr/>
        <a:lstStyle/>
        <a:p>
          <a:endParaRPr lang="cs-CZ"/>
        </a:p>
      </dgm:t>
    </dgm:pt>
    <dgm:pt modelId="{9F2CFE16-DBA5-4338-9B2A-56696CE1900D}">
      <dgm:prSet phldrT="[Text]"/>
      <dgm:spPr/>
      <dgm:t>
        <a:bodyPr/>
        <a:lstStyle/>
        <a:p>
          <a:r>
            <a:rPr lang="cs-CZ" dirty="0" smtClean="0"/>
            <a:t>plíce</a:t>
          </a:r>
          <a:endParaRPr lang="cs-CZ" dirty="0"/>
        </a:p>
      </dgm:t>
    </dgm:pt>
    <dgm:pt modelId="{460138F3-67F6-47DF-98C7-D4D13FA34039}" type="parTrans" cxnId="{7CEE63D6-D4D1-47FB-9209-84FD8838C404}">
      <dgm:prSet/>
      <dgm:spPr/>
      <dgm:t>
        <a:bodyPr/>
        <a:lstStyle/>
        <a:p>
          <a:endParaRPr lang="cs-CZ"/>
        </a:p>
      </dgm:t>
    </dgm:pt>
    <dgm:pt modelId="{AEB6128A-26AF-4C10-A691-4C7C00D66C33}" type="sibTrans" cxnId="{7CEE63D6-D4D1-47FB-9209-84FD8838C404}">
      <dgm:prSet/>
      <dgm:spPr>
        <a:ln w="38100"/>
      </dgm:spPr>
      <dgm:t>
        <a:bodyPr/>
        <a:lstStyle/>
        <a:p>
          <a:endParaRPr lang="cs-CZ"/>
        </a:p>
      </dgm:t>
    </dgm:pt>
    <dgm:pt modelId="{FB0E7694-A6BC-4942-8F32-4E1E2D710040}">
      <dgm:prSet phldrT="[Text]"/>
      <dgm:spPr/>
      <dgm:t>
        <a:bodyPr/>
        <a:lstStyle/>
        <a:p>
          <a:r>
            <a:rPr lang="cs-CZ" smtClean="0"/>
            <a:t>okysličení</a:t>
          </a:r>
          <a:endParaRPr lang="cs-CZ" dirty="0"/>
        </a:p>
      </dgm:t>
    </dgm:pt>
    <dgm:pt modelId="{AC60C4CA-CCC7-4DC6-9DD0-42B75B610FE7}" type="parTrans" cxnId="{E9656F3B-FD40-4526-9E77-EAE8DCC96F45}">
      <dgm:prSet/>
      <dgm:spPr/>
      <dgm:t>
        <a:bodyPr/>
        <a:lstStyle/>
        <a:p>
          <a:endParaRPr lang="cs-CZ"/>
        </a:p>
      </dgm:t>
    </dgm:pt>
    <dgm:pt modelId="{98696BBB-C651-472E-BB33-2D978BF8A7B8}" type="sibTrans" cxnId="{E9656F3B-FD40-4526-9E77-EAE8DCC96F45}">
      <dgm:prSet/>
      <dgm:spPr>
        <a:ln w="38100"/>
      </dgm:spPr>
      <dgm:t>
        <a:bodyPr/>
        <a:lstStyle/>
        <a:p>
          <a:endParaRPr lang="cs-CZ"/>
        </a:p>
      </dgm:t>
    </dgm:pt>
    <dgm:pt modelId="{DECACA1B-D156-4170-B94B-0BC390541DF6}">
      <dgm:prSet phldrT="[Text]"/>
      <dgm:spPr/>
      <dgm:t>
        <a:bodyPr/>
        <a:lstStyle/>
        <a:p>
          <a:r>
            <a:rPr lang="cs-CZ" dirty="0" smtClean="0"/>
            <a:t>plicní žíly</a:t>
          </a:r>
          <a:endParaRPr lang="cs-CZ" dirty="0"/>
        </a:p>
      </dgm:t>
    </dgm:pt>
    <dgm:pt modelId="{F4CE7AB5-82A3-4C68-AD73-8CCCA3280741}" type="parTrans" cxnId="{D6BE29FC-C8F0-4E91-9BCC-C29EE59E1605}">
      <dgm:prSet/>
      <dgm:spPr/>
      <dgm:t>
        <a:bodyPr/>
        <a:lstStyle/>
        <a:p>
          <a:endParaRPr lang="cs-CZ"/>
        </a:p>
      </dgm:t>
    </dgm:pt>
    <dgm:pt modelId="{07223D68-2CD0-4FD0-BA47-1EBDB4F3FA6C}" type="sibTrans" cxnId="{D6BE29FC-C8F0-4E91-9BCC-C29EE59E1605}">
      <dgm:prSet/>
      <dgm:spPr>
        <a:ln w="38100"/>
      </dgm:spPr>
      <dgm:t>
        <a:bodyPr/>
        <a:lstStyle/>
        <a:p>
          <a:endParaRPr lang="cs-CZ"/>
        </a:p>
      </dgm:t>
    </dgm:pt>
    <dgm:pt modelId="{8A73AD54-558E-4B3F-A167-654BCA3A27F9}" type="pres">
      <dgm:prSet presAssocID="{7FC2E82C-16B7-4B3C-A750-947E2700058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A5CEF3-ED45-46E4-BA5D-2DC1B923F238}" type="pres">
      <dgm:prSet presAssocID="{19169F84-3265-4C1A-B7FB-1BAF3125E12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FCABB5-FC90-4815-BF9E-9A8504502A71}" type="pres">
      <dgm:prSet presAssocID="{19169F84-3265-4C1A-B7FB-1BAF3125E120}" presName="spNode" presStyleCnt="0"/>
      <dgm:spPr/>
    </dgm:pt>
    <dgm:pt modelId="{F73920C1-2AF6-44F6-9A2A-2A652CD31DD5}" type="pres">
      <dgm:prSet presAssocID="{7044B90A-06C9-4ADD-8F60-C7BB8FC33E1F}" presName="sibTrans" presStyleLbl="sibTrans1D1" presStyleIdx="0" presStyleCnt="5"/>
      <dgm:spPr/>
      <dgm:t>
        <a:bodyPr/>
        <a:lstStyle/>
        <a:p>
          <a:endParaRPr lang="cs-CZ"/>
        </a:p>
      </dgm:t>
    </dgm:pt>
    <dgm:pt modelId="{5F32E9FC-90F4-48FE-97DB-B7198373F488}" type="pres">
      <dgm:prSet presAssocID="{85D320DD-33B0-48A2-BEDA-E67D1F47DEA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8BB3D7-4107-4C60-91A2-04A0D3920C1B}" type="pres">
      <dgm:prSet presAssocID="{85D320DD-33B0-48A2-BEDA-E67D1F47DEA8}" presName="spNode" presStyleCnt="0"/>
      <dgm:spPr/>
    </dgm:pt>
    <dgm:pt modelId="{8FFAD9C7-223F-42C9-99CA-3CD83E747C74}" type="pres">
      <dgm:prSet presAssocID="{B13EDAA5-F23E-4409-AD96-306EB0FCFD3D}" presName="sibTrans" presStyleLbl="sibTrans1D1" presStyleIdx="1" presStyleCnt="5"/>
      <dgm:spPr/>
      <dgm:t>
        <a:bodyPr/>
        <a:lstStyle/>
        <a:p>
          <a:endParaRPr lang="cs-CZ"/>
        </a:p>
      </dgm:t>
    </dgm:pt>
    <dgm:pt modelId="{BF565997-2C06-4360-956D-C000E1F2CB57}" type="pres">
      <dgm:prSet presAssocID="{9F2CFE16-DBA5-4338-9B2A-56696CE1900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51A224-E5C8-411C-AECC-4995DA49FCE0}" type="pres">
      <dgm:prSet presAssocID="{9F2CFE16-DBA5-4338-9B2A-56696CE1900D}" presName="spNode" presStyleCnt="0"/>
      <dgm:spPr/>
    </dgm:pt>
    <dgm:pt modelId="{7A4F213D-2704-445F-B477-D768B540F1C8}" type="pres">
      <dgm:prSet presAssocID="{AEB6128A-26AF-4C10-A691-4C7C00D66C33}" presName="sibTrans" presStyleLbl="sibTrans1D1" presStyleIdx="2" presStyleCnt="5"/>
      <dgm:spPr/>
      <dgm:t>
        <a:bodyPr/>
        <a:lstStyle/>
        <a:p>
          <a:endParaRPr lang="cs-CZ"/>
        </a:p>
      </dgm:t>
    </dgm:pt>
    <dgm:pt modelId="{ACA6C32A-0C11-43EC-ABA0-A5571B4341CE}" type="pres">
      <dgm:prSet presAssocID="{FB0E7694-A6BC-4942-8F32-4E1E2D71004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065C02-2680-4ADB-9FE3-92CE2F623B67}" type="pres">
      <dgm:prSet presAssocID="{FB0E7694-A6BC-4942-8F32-4E1E2D710040}" presName="spNode" presStyleCnt="0"/>
      <dgm:spPr/>
    </dgm:pt>
    <dgm:pt modelId="{954E1DD3-F09E-4EE0-ACA9-B607DAD97D08}" type="pres">
      <dgm:prSet presAssocID="{98696BBB-C651-472E-BB33-2D978BF8A7B8}" presName="sibTrans" presStyleLbl="sibTrans1D1" presStyleIdx="3" presStyleCnt="5"/>
      <dgm:spPr/>
      <dgm:t>
        <a:bodyPr/>
        <a:lstStyle/>
        <a:p>
          <a:endParaRPr lang="cs-CZ"/>
        </a:p>
      </dgm:t>
    </dgm:pt>
    <dgm:pt modelId="{1AA30B7F-6063-402F-B87C-32F60B30269D}" type="pres">
      <dgm:prSet presAssocID="{DECACA1B-D156-4170-B94B-0BC390541DF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1EE1D0-6E7A-4F5A-A4F3-FDFC3DA1D197}" type="pres">
      <dgm:prSet presAssocID="{DECACA1B-D156-4170-B94B-0BC390541DF6}" presName="spNode" presStyleCnt="0"/>
      <dgm:spPr/>
    </dgm:pt>
    <dgm:pt modelId="{D39E387A-608A-4965-8001-5408A7008D58}" type="pres">
      <dgm:prSet presAssocID="{07223D68-2CD0-4FD0-BA47-1EBDB4F3FA6C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EB0A296D-275B-4BE4-B01C-9747E1CC164B}" type="presOf" srcId="{07223D68-2CD0-4FD0-BA47-1EBDB4F3FA6C}" destId="{D39E387A-608A-4965-8001-5408A7008D58}" srcOrd="0" destOrd="0" presId="urn:microsoft.com/office/officeart/2005/8/layout/cycle5"/>
    <dgm:cxn modelId="{A696C2AE-E51C-43C0-A612-48DB0EE014BD}" type="presOf" srcId="{9F2CFE16-DBA5-4338-9B2A-56696CE1900D}" destId="{BF565997-2C06-4360-956D-C000E1F2CB57}" srcOrd="0" destOrd="0" presId="urn:microsoft.com/office/officeart/2005/8/layout/cycle5"/>
    <dgm:cxn modelId="{A67B0CF6-1FB2-40CA-9D2F-35ED30A71337}" type="presOf" srcId="{AEB6128A-26AF-4C10-A691-4C7C00D66C33}" destId="{7A4F213D-2704-445F-B477-D768B540F1C8}" srcOrd="0" destOrd="0" presId="urn:microsoft.com/office/officeart/2005/8/layout/cycle5"/>
    <dgm:cxn modelId="{7CEE63D6-D4D1-47FB-9209-84FD8838C404}" srcId="{7FC2E82C-16B7-4B3C-A750-947E2700058A}" destId="{9F2CFE16-DBA5-4338-9B2A-56696CE1900D}" srcOrd="2" destOrd="0" parTransId="{460138F3-67F6-47DF-98C7-D4D13FA34039}" sibTransId="{AEB6128A-26AF-4C10-A691-4C7C00D66C33}"/>
    <dgm:cxn modelId="{B122996C-1117-42D8-8DA1-EBA3E5C1ECA8}" type="presOf" srcId="{7044B90A-06C9-4ADD-8F60-C7BB8FC33E1F}" destId="{F73920C1-2AF6-44F6-9A2A-2A652CD31DD5}" srcOrd="0" destOrd="0" presId="urn:microsoft.com/office/officeart/2005/8/layout/cycle5"/>
    <dgm:cxn modelId="{7F8A99B9-AEFB-4A1C-8A90-EE6EA76C371A}" type="presOf" srcId="{98696BBB-C651-472E-BB33-2D978BF8A7B8}" destId="{954E1DD3-F09E-4EE0-ACA9-B607DAD97D08}" srcOrd="0" destOrd="0" presId="urn:microsoft.com/office/officeart/2005/8/layout/cycle5"/>
    <dgm:cxn modelId="{E28B5118-0425-4E4C-B00B-01FDCF8E1EFA}" srcId="{7FC2E82C-16B7-4B3C-A750-947E2700058A}" destId="{85D320DD-33B0-48A2-BEDA-E67D1F47DEA8}" srcOrd="1" destOrd="0" parTransId="{5633D444-20B8-4681-ABA7-ADFD5403D7B1}" sibTransId="{B13EDAA5-F23E-4409-AD96-306EB0FCFD3D}"/>
    <dgm:cxn modelId="{9D5CED28-F52E-4D16-9CD9-AB6E0332091E}" type="presOf" srcId="{7FC2E82C-16B7-4B3C-A750-947E2700058A}" destId="{8A73AD54-558E-4B3F-A167-654BCA3A27F9}" srcOrd="0" destOrd="0" presId="urn:microsoft.com/office/officeart/2005/8/layout/cycle5"/>
    <dgm:cxn modelId="{D6BE29FC-C8F0-4E91-9BCC-C29EE59E1605}" srcId="{7FC2E82C-16B7-4B3C-A750-947E2700058A}" destId="{DECACA1B-D156-4170-B94B-0BC390541DF6}" srcOrd="4" destOrd="0" parTransId="{F4CE7AB5-82A3-4C68-AD73-8CCCA3280741}" sibTransId="{07223D68-2CD0-4FD0-BA47-1EBDB4F3FA6C}"/>
    <dgm:cxn modelId="{919D6934-AA15-4938-9FD8-9887657E49C9}" type="presOf" srcId="{19169F84-3265-4C1A-B7FB-1BAF3125E120}" destId="{7CA5CEF3-ED45-46E4-BA5D-2DC1B923F238}" srcOrd="0" destOrd="0" presId="urn:microsoft.com/office/officeart/2005/8/layout/cycle5"/>
    <dgm:cxn modelId="{E9656F3B-FD40-4526-9E77-EAE8DCC96F45}" srcId="{7FC2E82C-16B7-4B3C-A750-947E2700058A}" destId="{FB0E7694-A6BC-4942-8F32-4E1E2D710040}" srcOrd="3" destOrd="0" parTransId="{AC60C4CA-CCC7-4DC6-9DD0-42B75B610FE7}" sibTransId="{98696BBB-C651-472E-BB33-2D978BF8A7B8}"/>
    <dgm:cxn modelId="{9A149066-1E46-49EB-9EB7-310BF519881F}" type="presOf" srcId="{DECACA1B-D156-4170-B94B-0BC390541DF6}" destId="{1AA30B7F-6063-402F-B87C-32F60B30269D}" srcOrd="0" destOrd="0" presId="urn:microsoft.com/office/officeart/2005/8/layout/cycle5"/>
    <dgm:cxn modelId="{FA4962BE-C24F-4626-8643-55273ED3993C}" type="presOf" srcId="{85D320DD-33B0-48A2-BEDA-E67D1F47DEA8}" destId="{5F32E9FC-90F4-48FE-97DB-B7198373F488}" srcOrd="0" destOrd="0" presId="urn:microsoft.com/office/officeart/2005/8/layout/cycle5"/>
    <dgm:cxn modelId="{6F0310FB-BB88-470C-B99C-5380C35F16AD}" type="presOf" srcId="{FB0E7694-A6BC-4942-8F32-4E1E2D710040}" destId="{ACA6C32A-0C11-43EC-ABA0-A5571B4341CE}" srcOrd="0" destOrd="0" presId="urn:microsoft.com/office/officeart/2005/8/layout/cycle5"/>
    <dgm:cxn modelId="{A9AE5747-7498-406B-9E7F-FCD23AE8E44C}" type="presOf" srcId="{B13EDAA5-F23E-4409-AD96-306EB0FCFD3D}" destId="{8FFAD9C7-223F-42C9-99CA-3CD83E747C74}" srcOrd="0" destOrd="0" presId="urn:microsoft.com/office/officeart/2005/8/layout/cycle5"/>
    <dgm:cxn modelId="{D3E4E30F-781A-4543-8358-0DFE2478CC11}" srcId="{7FC2E82C-16B7-4B3C-A750-947E2700058A}" destId="{19169F84-3265-4C1A-B7FB-1BAF3125E120}" srcOrd="0" destOrd="0" parTransId="{D53C4382-A095-49AC-BEA3-422C97069227}" sibTransId="{7044B90A-06C9-4ADD-8F60-C7BB8FC33E1F}"/>
    <dgm:cxn modelId="{19C71A74-98F3-437D-9460-25840104EC42}" type="presParOf" srcId="{8A73AD54-558E-4B3F-A167-654BCA3A27F9}" destId="{7CA5CEF3-ED45-46E4-BA5D-2DC1B923F238}" srcOrd="0" destOrd="0" presId="urn:microsoft.com/office/officeart/2005/8/layout/cycle5"/>
    <dgm:cxn modelId="{2D800BE7-3891-4C6E-8A96-550CC7DDB4F7}" type="presParOf" srcId="{8A73AD54-558E-4B3F-A167-654BCA3A27F9}" destId="{B5FCABB5-FC90-4815-BF9E-9A8504502A71}" srcOrd="1" destOrd="0" presId="urn:microsoft.com/office/officeart/2005/8/layout/cycle5"/>
    <dgm:cxn modelId="{DE53BA27-D5F3-4614-9896-DB56BB28561C}" type="presParOf" srcId="{8A73AD54-558E-4B3F-A167-654BCA3A27F9}" destId="{F73920C1-2AF6-44F6-9A2A-2A652CD31DD5}" srcOrd="2" destOrd="0" presId="urn:microsoft.com/office/officeart/2005/8/layout/cycle5"/>
    <dgm:cxn modelId="{D530A038-36BE-4027-A6E0-C447512B9D14}" type="presParOf" srcId="{8A73AD54-558E-4B3F-A167-654BCA3A27F9}" destId="{5F32E9FC-90F4-48FE-97DB-B7198373F488}" srcOrd="3" destOrd="0" presId="urn:microsoft.com/office/officeart/2005/8/layout/cycle5"/>
    <dgm:cxn modelId="{5CE288EB-584C-4A57-A9ED-4E05DED9AF4C}" type="presParOf" srcId="{8A73AD54-558E-4B3F-A167-654BCA3A27F9}" destId="{AF8BB3D7-4107-4C60-91A2-04A0D3920C1B}" srcOrd="4" destOrd="0" presId="urn:microsoft.com/office/officeart/2005/8/layout/cycle5"/>
    <dgm:cxn modelId="{72B4D2F1-8D10-4926-BE4C-2E41B986E307}" type="presParOf" srcId="{8A73AD54-558E-4B3F-A167-654BCA3A27F9}" destId="{8FFAD9C7-223F-42C9-99CA-3CD83E747C74}" srcOrd="5" destOrd="0" presId="urn:microsoft.com/office/officeart/2005/8/layout/cycle5"/>
    <dgm:cxn modelId="{3342333B-AD38-450D-AD8B-A9DB3E0476A7}" type="presParOf" srcId="{8A73AD54-558E-4B3F-A167-654BCA3A27F9}" destId="{BF565997-2C06-4360-956D-C000E1F2CB57}" srcOrd="6" destOrd="0" presId="urn:microsoft.com/office/officeart/2005/8/layout/cycle5"/>
    <dgm:cxn modelId="{51327814-8B7D-4BA2-BA80-F1A16B1AFAE5}" type="presParOf" srcId="{8A73AD54-558E-4B3F-A167-654BCA3A27F9}" destId="{0F51A224-E5C8-411C-AECC-4995DA49FCE0}" srcOrd="7" destOrd="0" presId="urn:microsoft.com/office/officeart/2005/8/layout/cycle5"/>
    <dgm:cxn modelId="{18C8B424-E7B3-4B9E-AE57-A30990EF56FC}" type="presParOf" srcId="{8A73AD54-558E-4B3F-A167-654BCA3A27F9}" destId="{7A4F213D-2704-445F-B477-D768B540F1C8}" srcOrd="8" destOrd="0" presId="urn:microsoft.com/office/officeart/2005/8/layout/cycle5"/>
    <dgm:cxn modelId="{109590B9-AC7B-4321-AF25-612E7E18F1E2}" type="presParOf" srcId="{8A73AD54-558E-4B3F-A167-654BCA3A27F9}" destId="{ACA6C32A-0C11-43EC-ABA0-A5571B4341CE}" srcOrd="9" destOrd="0" presId="urn:microsoft.com/office/officeart/2005/8/layout/cycle5"/>
    <dgm:cxn modelId="{3E27E8DE-A115-4ABA-8E0D-91FAF9FE6779}" type="presParOf" srcId="{8A73AD54-558E-4B3F-A167-654BCA3A27F9}" destId="{75065C02-2680-4ADB-9FE3-92CE2F623B67}" srcOrd="10" destOrd="0" presId="urn:microsoft.com/office/officeart/2005/8/layout/cycle5"/>
    <dgm:cxn modelId="{AE9931D1-658F-49C5-870B-C276D0191C5E}" type="presParOf" srcId="{8A73AD54-558E-4B3F-A167-654BCA3A27F9}" destId="{954E1DD3-F09E-4EE0-ACA9-B607DAD97D08}" srcOrd="11" destOrd="0" presId="urn:microsoft.com/office/officeart/2005/8/layout/cycle5"/>
    <dgm:cxn modelId="{C458F2E6-C949-4196-9EDF-B1836BF8D196}" type="presParOf" srcId="{8A73AD54-558E-4B3F-A167-654BCA3A27F9}" destId="{1AA30B7F-6063-402F-B87C-32F60B30269D}" srcOrd="12" destOrd="0" presId="urn:microsoft.com/office/officeart/2005/8/layout/cycle5"/>
    <dgm:cxn modelId="{0570091A-3F0B-4D10-B017-15F4DD99EB99}" type="presParOf" srcId="{8A73AD54-558E-4B3F-A167-654BCA3A27F9}" destId="{8D1EE1D0-6E7A-4F5A-A4F3-FDFC3DA1D197}" srcOrd="13" destOrd="0" presId="urn:microsoft.com/office/officeart/2005/8/layout/cycle5"/>
    <dgm:cxn modelId="{04581001-1CAA-4A57-BEA4-0A41F222A9EA}" type="presParOf" srcId="{8A73AD54-558E-4B3F-A167-654BCA3A27F9}" destId="{D39E387A-608A-4965-8001-5408A7008D58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89C1B-0CC4-4FE3-B480-00EA587787AE}">
      <dsp:nvSpPr>
        <dsp:cNvPr id="0" name=""/>
        <dsp:cNvSpPr/>
      </dsp:nvSpPr>
      <dsp:spPr>
        <a:xfrm>
          <a:off x="1838306" y="-28660"/>
          <a:ext cx="4572036" cy="4572036"/>
        </a:xfrm>
        <a:prstGeom prst="circularArrow">
          <a:avLst>
            <a:gd name="adj1" fmla="val 5544"/>
            <a:gd name="adj2" fmla="val 330680"/>
            <a:gd name="adj3" fmla="val 14501438"/>
            <a:gd name="adj4" fmla="val 16958436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BE22E7-D1A7-4606-BFE5-D1E11F8F1FAA}">
      <dsp:nvSpPr>
        <dsp:cNvPr id="0" name=""/>
        <dsp:cNvSpPr/>
      </dsp:nvSpPr>
      <dsp:spPr>
        <a:xfrm>
          <a:off x="3405387" y="1938"/>
          <a:ext cx="1437875" cy="7189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srdce</a:t>
          </a:r>
          <a:endParaRPr lang="cs-CZ" sz="2400" kern="1200" dirty="0"/>
        </a:p>
      </dsp:txBody>
      <dsp:txXfrm>
        <a:off x="3440483" y="37034"/>
        <a:ext cx="1367683" cy="648745"/>
      </dsp:txXfrm>
    </dsp:sp>
    <dsp:sp modelId="{311E9862-465E-4593-A921-25B5AAE577B1}">
      <dsp:nvSpPr>
        <dsp:cNvPr id="0" name=""/>
        <dsp:cNvSpPr/>
      </dsp:nvSpPr>
      <dsp:spPr>
        <a:xfrm>
          <a:off x="4929720" y="736018"/>
          <a:ext cx="1437875" cy="7189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aorta</a:t>
          </a:r>
          <a:endParaRPr lang="cs-CZ" sz="2400" kern="1200" dirty="0"/>
        </a:p>
      </dsp:txBody>
      <dsp:txXfrm>
        <a:off x="4964816" y="771114"/>
        <a:ext cx="1367683" cy="648745"/>
      </dsp:txXfrm>
    </dsp:sp>
    <dsp:sp modelId="{AB70D735-A912-4552-9361-8A9858808738}">
      <dsp:nvSpPr>
        <dsp:cNvPr id="0" name=""/>
        <dsp:cNvSpPr/>
      </dsp:nvSpPr>
      <dsp:spPr>
        <a:xfrm>
          <a:off x="5306200" y="2385482"/>
          <a:ext cx="1437875" cy="71893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tepny</a:t>
          </a:r>
          <a:endParaRPr lang="cs-CZ" sz="2400" kern="1200" dirty="0"/>
        </a:p>
      </dsp:txBody>
      <dsp:txXfrm>
        <a:off x="5341296" y="2420578"/>
        <a:ext cx="1367683" cy="648745"/>
      </dsp:txXfrm>
    </dsp:sp>
    <dsp:sp modelId="{E30BA282-6198-4154-8C13-EDD2C18E2D86}">
      <dsp:nvSpPr>
        <dsp:cNvPr id="0" name=""/>
        <dsp:cNvSpPr/>
      </dsp:nvSpPr>
      <dsp:spPr>
        <a:xfrm>
          <a:off x="4251328" y="3708249"/>
          <a:ext cx="1437875" cy="7189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tepénky</a:t>
          </a:r>
          <a:endParaRPr lang="cs-CZ" sz="2400" kern="1200" dirty="0"/>
        </a:p>
      </dsp:txBody>
      <dsp:txXfrm>
        <a:off x="4286424" y="3743345"/>
        <a:ext cx="1367683" cy="648745"/>
      </dsp:txXfrm>
    </dsp:sp>
    <dsp:sp modelId="{4056E736-E502-4B5F-AB8C-D787ED377ADB}">
      <dsp:nvSpPr>
        <dsp:cNvPr id="0" name=""/>
        <dsp:cNvSpPr/>
      </dsp:nvSpPr>
      <dsp:spPr>
        <a:xfrm>
          <a:off x="2449089" y="3708249"/>
          <a:ext cx="1658588" cy="71893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vlásečnice</a:t>
          </a:r>
          <a:endParaRPr lang="cs-CZ" sz="2400" kern="1200" dirty="0"/>
        </a:p>
      </dsp:txBody>
      <dsp:txXfrm>
        <a:off x="2484185" y="3743345"/>
        <a:ext cx="1588396" cy="648745"/>
      </dsp:txXfrm>
    </dsp:sp>
    <dsp:sp modelId="{9941D2F0-246A-4166-B69F-1A396593E06E}">
      <dsp:nvSpPr>
        <dsp:cNvPr id="0" name=""/>
        <dsp:cNvSpPr/>
      </dsp:nvSpPr>
      <dsp:spPr>
        <a:xfrm>
          <a:off x="1504574" y="2385482"/>
          <a:ext cx="1437875" cy="7189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žíly</a:t>
          </a:r>
          <a:endParaRPr lang="cs-CZ" sz="2400" kern="1200" dirty="0"/>
        </a:p>
      </dsp:txBody>
      <dsp:txXfrm>
        <a:off x="1539670" y="2420578"/>
        <a:ext cx="1367683" cy="648745"/>
      </dsp:txXfrm>
    </dsp:sp>
    <dsp:sp modelId="{D575B051-5E52-4498-875D-F3E7DFBB8219}">
      <dsp:nvSpPr>
        <dsp:cNvPr id="0" name=""/>
        <dsp:cNvSpPr/>
      </dsp:nvSpPr>
      <dsp:spPr>
        <a:xfrm>
          <a:off x="1881053" y="736018"/>
          <a:ext cx="1437875" cy="7189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duté žíly</a:t>
          </a:r>
          <a:endParaRPr lang="cs-CZ" sz="2400" kern="1200" dirty="0"/>
        </a:p>
      </dsp:txBody>
      <dsp:txXfrm>
        <a:off x="1916149" y="771114"/>
        <a:ext cx="1367683" cy="6487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5CEF3-ED45-46E4-BA5D-2DC1B923F238}">
      <dsp:nvSpPr>
        <dsp:cNvPr id="0" name=""/>
        <dsp:cNvSpPr/>
      </dsp:nvSpPr>
      <dsp:spPr>
        <a:xfrm>
          <a:off x="3397332" y="1547"/>
          <a:ext cx="1453985" cy="9450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srdce</a:t>
          </a:r>
          <a:endParaRPr lang="cs-CZ" sz="2100" kern="1200" dirty="0"/>
        </a:p>
      </dsp:txBody>
      <dsp:txXfrm>
        <a:off x="3443467" y="47682"/>
        <a:ext cx="1361715" cy="852820"/>
      </dsp:txXfrm>
    </dsp:sp>
    <dsp:sp modelId="{F73920C1-2AF6-44F6-9A2A-2A652CD31DD5}">
      <dsp:nvSpPr>
        <dsp:cNvPr id="0" name=""/>
        <dsp:cNvSpPr/>
      </dsp:nvSpPr>
      <dsp:spPr>
        <a:xfrm>
          <a:off x="2234822" y="474093"/>
          <a:ext cx="3779005" cy="3779005"/>
        </a:xfrm>
        <a:custGeom>
          <a:avLst/>
          <a:gdLst/>
          <a:ahLst/>
          <a:cxnLst/>
          <a:rect l="0" t="0" r="0" b="0"/>
          <a:pathLst>
            <a:path>
              <a:moveTo>
                <a:pt x="2811601" y="240274"/>
              </a:moveTo>
              <a:arcTo wR="1889502" hR="1889502" stAng="17952597" swAng="1212870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tailEnd type="arrow"/>
        </a:ln>
        <a:effectLst/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32E9FC-90F4-48FE-97DB-B7198373F488}">
      <dsp:nvSpPr>
        <dsp:cNvPr id="0" name=""/>
        <dsp:cNvSpPr/>
      </dsp:nvSpPr>
      <dsp:spPr>
        <a:xfrm>
          <a:off x="5194356" y="1307162"/>
          <a:ext cx="1453985" cy="94509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plicnice</a:t>
          </a:r>
          <a:endParaRPr lang="cs-CZ" sz="2100" kern="1200" dirty="0"/>
        </a:p>
      </dsp:txBody>
      <dsp:txXfrm>
        <a:off x="5240491" y="1353297"/>
        <a:ext cx="1361715" cy="852820"/>
      </dsp:txXfrm>
    </dsp:sp>
    <dsp:sp modelId="{8FFAD9C7-223F-42C9-99CA-3CD83E747C74}">
      <dsp:nvSpPr>
        <dsp:cNvPr id="0" name=""/>
        <dsp:cNvSpPr/>
      </dsp:nvSpPr>
      <dsp:spPr>
        <a:xfrm>
          <a:off x="2234822" y="474093"/>
          <a:ext cx="3779005" cy="3779005"/>
        </a:xfrm>
        <a:custGeom>
          <a:avLst/>
          <a:gdLst/>
          <a:ahLst/>
          <a:cxnLst/>
          <a:rect l="0" t="0" r="0" b="0"/>
          <a:pathLst>
            <a:path>
              <a:moveTo>
                <a:pt x="3774489" y="2020060"/>
              </a:moveTo>
              <a:arcTo wR="1889502" hR="1889502" stAng="21837724" swAng="1360756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tailEnd type="arrow"/>
        </a:ln>
        <a:effectLst/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565997-2C06-4360-956D-C000E1F2CB57}">
      <dsp:nvSpPr>
        <dsp:cNvPr id="0" name=""/>
        <dsp:cNvSpPr/>
      </dsp:nvSpPr>
      <dsp:spPr>
        <a:xfrm>
          <a:off x="4507954" y="3419690"/>
          <a:ext cx="1453985" cy="94509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plíce</a:t>
          </a:r>
          <a:endParaRPr lang="cs-CZ" sz="2100" kern="1200" dirty="0"/>
        </a:p>
      </dsp:txBody>
      <dsp:txXfrm>
        <a:off x="4554089" y="3465825"/>
        <a:ext cx="1361715" cy="852820"/>
      </dsp:txXfrm>
    </dsp:sp>
    <dsp:sp modelId="{7A4F213D-2704-445F-B477-D768B540F1C8}">
      <dsp:nvSpPr>
        <dsp:cNvPr id="0" name=""/>
        <dsp:cNvSpPr/>
      </dsp:nvSpPr>
      <dsp:spPr>
        <a:xfrm>
          <a:off x="2234822" y="474093"/>
          <a:ext cx="3779005" cy="3779005"/>
        </a:xfrm>
        <a:custGeom>
          <a:avLst/>
          <a:gdLst/>
          <a:ahLst/>
          <a:cxnLst/>
          <a:rect l="0" t="0" r="0" b="0"/>
          <a:pathLst>
            <a:path>
              <a:moveTo>
                <a:pt x="2121777" y="3764674"/>
              </a:moveTo>
              <a:arcTo wR="1889502" hR="1889502" stAng="4976330" swAng="847339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tailEnd type="arrow"/>
        </a:ln>
        <a:effectLst/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A6C32A-0C11-43EC-ABA0-A5571B4341CE}">
      <dsp:nvSpPr>
        <dsp:cNvPr id="0" name=""/>
        <dsp:cNvSpPr/>
      </dsp:nvSpPr>
      <dsp:spPr>
        <a:xfrm>
          <a:off x="2286710" y="3419690"/>
          <a:ext cx="1453985" cy="9450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okysličení</a:t>
          </a:r>
          <a:endParaRPr lang="cs-CZ" sz="2100" kern="1200" dirty="0"/>
        </a:p>
      </dsp:txBody>
      <dsp:txXfrm>
        <a:off x="2332845" y="3465825"/>
        <a:ext cx="1361715" cy="852820"/>
      </dsp:txXfrm>
    </dsp:sp>
    <dsp:sp modelId="{954E1DD3-F09E-4EE0-ACA9-B607DAD97D08}">
      <dsp:nvSpPr>
        <dsp:cNvPr id="0" name=""/>
        <dsp:cNvSpPr/>
      </dsp:nvSpPr>
      <dsp:spPr>
        <a:xfrm>
          <a:off x="2234822" y="474093"/>
          <a:ext cx="3779005" cy="3779005"/>
        </a:xfrm>
        <a:custGeom>
          <a:avLst/>
          <a:gdLst/>
          <a:ahLst/>
          <a:cxnLst/>
          <a:rect l="0" t="0" r="0" b="0"/>
          <a:pathLst>
            <a:path>
              <a:moveTo>
                <a:pt x="200606" y="2736763"/>
              </a:moveTo>
              <a:arcTo wR="1889502" hR="1889502" stAng="9201520" swAng="1360756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tailEnd type="arrow"/>
        </a:ln>
        <a:effectLst/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A30B7F-6063-402F-B87C-32F60B30269D}">
      <dsp:nvSpPr>
        <dsp:cNvPr id="0" name=""/>
        <dsp:cNvSpPr/>
      </dsp:nvSpPr>
      <dsp:spPr>
        <a:xfrm>
          <a:off x="1600308" y="1307162"/>
          <a:ext cx="1453985" cy="94509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plicní žíly</a:t>
          </a:r>
          <a:endParaRPr lang="cs-CZ" sz="2100" kern="1200" dirty="0"/>
        </a:p>
      </dsp:txBody>
      <dsp:txXfrm>
        <a:off x="1646443" y="1353297"/>
        <a:ext cx="1361715" cy="852820"/>
      </dsp:txXfrm>
    </dsp:sp>
    <dsp:sp modelId="{D39E387A-608A-4965-8001-5408A7008D58}">
      <dsp:nvSpPr>
        <dsp:cNvPr id="0" name=""/>
        <dsp:cNvSpPr/>
      </dsp:nvSpPr>
      <dsp:spPr>
        <a:xfrm>
          <a:off x="2234822" y="474093"/>
          <a:ext cx="3779005" cy="3779005"/>
        </a:xfrm>
        <a:custGeom>
          <a:avLst/>
          <a:gdLst/>
          <a:ahLst/>
          <a:cxnLst/>
          <a:rect l="0" t="0" r="0" b="0"/>
          <a:pathLst>
            <a:path>
              <a:moveTo>
                <a:pt x="454333" y="660475"/>
              </a:moveTo>
              <a:arcTo wR="1889502" hR="1889502" stAng="13234533" swAng="1212870"/>
            </a:path>
          </a:pathLst>
        </a:custGeom>
        <a:noFill/>
        <a:ln w="38100" cap="flat" cmpd="sng" algn="ctr">
          <a:solidFill>
            <a:scrgbClr r="0" g="0" b="0"/>
          </a:solidFill>
          <a:prstDash val="solid"/>
          <a:tailEnd type="arrow"/>
        </a:ln>
        <a:effectLst/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VY_32_INOVACE_PŘČL.05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Oběhová soustava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zajišťuje:	transport látek v těle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obranu organismu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termoregulaci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těle proudí tyto tekutiny:	tkáňový mok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míza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krev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8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20688"/>
            <a:ext cx="3352800" cy="5715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6610571" y="2614846"/>
            <a:ext cx="187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srdečnice (aorta)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1484784"/>
            <a:ext cx="2330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plicní tepna (plicnice)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2430180"/>
            <a:ext cx="718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437112"/>
            <a:ext cx="23697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tepenné rozvětvení</a:t>
            </a:r>
          </a:p>
          <a:p>
            <a:r>
              <a:rPr lang="cs-CZ" dirty="0" smtClean="0"/>
              <a:t>vede okysličenou krev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červená barva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4653136"/>
            <a:ext cx="24979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žilní rozvětvení</a:t>
            </a:r>
          </a:p>
          <a:p>
            <a:r>
              <a:rPr lang="cs-CZ" dirty="0" smtClean="0"/>
              <a:t>vede odkysličenou krev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modrá barva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9" name="Přímá spojnice se šipkou 8"/>
          <p:cNvCxnSpPr>
            <a:stCxn id="4" idx="3"/>
          </p:cNvCxnSpPr>
          <p:nvPr/>
        </p:nvCxnSpPr>
        <p:spPr>
          <a:xfrm flipV="1">
            <a:off x="2481962" y="2245514"/>
            <a:ext cx="2450078" cy="369332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076056" y="1669450"/>
            <a:ext cx="1512168" cy="247382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4932040" y="1988840"/>
            <a:ext cx="1678531" cy="626006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481962" y="3717032"/>
            <a:ext cx="2162046" cy="93610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7" idx="1"/>
          </p:cNvCxnSpPr>
          <p:nvPr/>
        </p:nvCxnSpPr>
        <p:spPr>
          <a:xfrm flipH="1" flipV="1">
            <a:off x="5148064" y="4653136"/>
            <a:ext cx="1440160" cy="461665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444208" y="61653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65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 rozvádějí po těle </a:t>
            </a:r>
            <a:r>
              <a:rPr lang="cs-CZ" b="1" dirty="0" smtClean="0">
                <a:solidFill>
                  <a:srgbClr val="7030A0"/>
                </a:solidFill>
              </a:rPr>
              <a:t>cévy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677304" cy="442915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tepny</a:t>
            </a:r>
            <a:r>
              <a:rPr lang="cs-CZ" dirty="0" smtClean="0"/>
              <a:t> 	- vedou krev ze srdce do tkání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obsahují okysličenou krev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krev je jasně červená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žíly</a:t>
            </a:r>
            <a:r>
              <a:rPr lang="cs-CZ" dirty="0" smtClean="0"/>
              <a:t> </a:t>
            </a:r>
            <a:r>
              <a:rPr lang="cs-CZ" dirty="0" smtClean="0"/>
              <a:t>	</a:t>
            </a:r>
            <a:r>
              <a:rPr lang="cs-CZ" dirty="0" smtClean="0"/>
              <a:t>	- přivádějí krev zpět do srdce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obsahují odkysličenou krev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krev je tmavě červená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vlásečnice</a:t>
            </a:r>
            <a:r>
              <a:rPr lang="cs-CZ" dirty="0" smtClean="0"/>
              <a:t>     - nejtenčí cévy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- tvoří síť mezi tepnami a žilami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40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Krev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- neprůhledná červená tekutina</a:t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- muži: 5 – 6 litrů</a:t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- ženy: 4 – 5 litrů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175852" cy="400964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smtClean="0">
                <a:solidFill>
                  <a:schemeClr val="tx1"/>
                </a:solidFill>
              </a:rPr>
              <a:t>Krevní plazma</a:t>
            </a:r>
          </a:p>
          <a:p>
            <a:r>
              <a:rPr lang="cs-CZ" dirty="0"/>
              <a:t>nažloutlá tekutina</a:t>
            </a:r>
          </a:p>
          <a:p>
            <a:r>
              <a:rPr lang="cs-CZ" dirty="0"/>
              <a:t>obsahuje vodu (90%)</a:t>
            </a:r>
          </a:p>
          <a:p>
            <a:r>
              <a:rPr lang="cs-CZ" dirty="0"/>
              <a:t>obsahuje rozpuštěné látky (bílkoviny, živiny, hormony, vitamíny, soli)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537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nemají jádro</a:t>
            </a:r>
          </a:p>
          <a:p>
            <a:r>
              <a:rPr lang="cs-CZ" dirty="0"/>
              <a:t>v 1 mm</a:t>
            </a:r>
            <a:r>
              <a:rPr lang="cs-CZ" baseline="30000" dirty="0"/>
              <a:t>3 </a:t>
            </a:r>
            <a:r>
              <a:rPr lang="cs-CZ" dirty="0"/>
              <a:t>krve jich je </a:t>
            </a:r>
            <a:r>
              <a:rPr lang="cs-CZ" dirty="0" smtClean="0"/>
              <a:t>u mužů okolo 5 miliónů, u žen okolo 4,5 miliónů</a:t>
            </a:r>
          </a:p>
          <a:p>
            <a:r>
              <a:rPr lang="cs-CZ" dirty="0" smtClean="0"/>
              <a:t>žijí 120 dní, pak zanikají ve slezině a játrech</a:t>
            </a:r>
          </a:p>
          <a:p>
            <a:r>
              <a:rPr lang="cs-CZ" dirty="0" smtClean="0"/>
              <a:t>obsahují červené krevní barvivo hemoglobin, které váže kyslík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4824"/>
            <a:ext cx="3278088" cy="3778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60432" y="537321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46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jsou průsvitné</a:t>
            </a:r>
          </a:p>
          <a:p>
            <a:r>
              <a:rPr lang="cs-CZ" dirty="0"/>
              <a:t>v 1 </a:t>
            </a:r>
            <a:r>
              <a:rPr lang="cs-CZ" dirty="0" smtClean="0"/>
              <a:t>mm</a:t>
            </a:r>
            <a:r>
              <a:rPr lang="cs-CZ" baseline="30000" dirty="0" smtClean="0"/>
              <a:t>3 </a:t>
            </a:r>
            <a:r>
              <a:rPr lang="cs-CZ" dirty="0" smtClean="0"/>
              <a:t>krve jich </a:t>
            </a:r>
            <a:r>
              <a:rPr lang="cs-CZ" dirty="0"/>
              <a:t>je </a:t>
            </a:r>
            <a:r>
              <a:rPr lang="cs-CZ" dirty="0" smtClean="0"/>
              <a:t>4 – 10 tisíc</a:t>
            </a:r>
          </a:p>
          <a:p>
            <a:r>
              <a:rPr lang="cs-CZ" dirty="0" smtClean="0"/>
              <a:t>jejich počet se zvyšuje při infekci</a:t>
            </a:r>
          </a:p>
          <a:p>
            <a:r>
              <a:rPr lang="cs-CZ" dirty="0" smtClean="0"/>
              <a:t>jsou obrana proti cizorodým látkám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415636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728364" y="573325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940152" y="1268760"/>
            <a:ext cx="1872208" cy="1296144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581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úlomky buněk kostní dřeně</a:t>
            </a:r>
          </a:p>
          <a:p>
            <a:r>
              <a:rPr lang="cs-CZ" dirty="0"/>
              <a:t>v 1 mm</a:t>
            </a:r>
            <a:r>
              <a:rPr lang="cs-CZ" baseline="30000" dirty="0"/>
              <a:t>3 </a:t>
            </a:r>
            <a:r>
              <a:rPr lang="cs-CZ" dirty="0"/>
              <a:t>krve jich </a:t>
            </a:r>
            <a:r>
              <a:rPr lang="cs-CZ" dirty="0" smtClean="0"/>
              <a:t>je 200 – 300 tisíc</a:t>
            </a:r>
          </a:p>
          <a:p>
            <a:r>
              <a:rPr lang="cs-CZ" dirty="0" smtClean="0"/>
              <a:t>žijí jen několik dní</a:t>
            </a:r>
          </a:p>
          <a:p>
            <a:r>
              <a:rPr lang="cs-CZ" dirty="0" smtClean="0"/>
              <a:t>podílejí se na srážení krve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000229"/>
            <a:ext cx="4038600" cy="3357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6300192" y="1484784"/>
            <a:ext cx="864096" cy="266429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573325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36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skupiny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916728"/>
              </p:ext>
            </p:extLst>
          </p:nvPr>
        </p:nvGraphicFramePr>
        <p:xfrm>
          <a:off x="466725" y="1857375"/>
          <a:ext cx="8248650" cy="18542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749550"/>
                <a:gridCol w="2749550"/>
                <a:gridCol w="274955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Krevní skupina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Aglutinogen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Aglutinin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anti – 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anti –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AB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 i  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žádný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žádný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anti</a:t>
                      </a:r>
                      <a:r>
                        <a:rPr lang="cs-CZ" baseline="0" dirty="0" smtClean="0"/>
                        <a:t> – A     i    anti - 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83568" y="4077072"/>
            <a:ext cx="5099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Aglutinogen – látka na povrchu červených krvinek</a:t>
            </a:r>
          </a:p>
          <a:p>
            <a:r>
              <a:rPr lang="cs-CZ" dirty="0" smtClean="0"/>
              <a:t>Aglutinin – protilátka v krevní plazmě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301208"/>
            <a:ext cx="4660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Krevní skupiny popsal český vědec Jan Janský</a:t>
            </a:r>
          </a:p>
          <a:p>
            <a:r>
              <a:rPr lang="cs-CZ" dirty="0" smtClean="0"/>
              <a:t>v roce 1906.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33056"/>
            <a:ext cx="1660773" cy="2381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532440" y="61653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09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dutý sval uložený v hrudní dutině mezi plícemi</a:t>
            </a:r>
          </a:p>
          <a:p>
            <a:r>
              <a:rPr lang="cs-CZ" dirty="0" smtClean="0"/>
              <a:t>váží 300 gramů</a:t>
            </a:r>
          </a:p>
          <a:p>
            <a:r>
              <a:rPr lang="cs-CZ" dirty="0" smtClean="0"/>
              <a:t>velké asi jako pěst</a:t>
            </a:r>
          </a:p>
          <a:p>
            <a:r>
              <a:rPr lang="cs-CZ" dirty="0" smtClean="0"/>
              <a:t>má 2 komory a 2 síně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832"/>
            <a:ext cx="3965316" cy="3866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5436096" y="1412776"/>
            <a:ext cx="1368152" cy="316835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609324" y="60212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00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33375"/>
            <a:ext cx="6191250" cy="619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6375" y="548680"/>
            <a:ext cx="1614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horní dutá žíla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70042" y="1444134"/>
            <a:ext cx="1341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plicní tepna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95581" y="2092206"/>
            <a:ext cx="1341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plicní tepna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3244334"/>
            <a:ext cx="1810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mitrální chlopeň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4149080"/>
            <a:ext cx="1792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aortální chlopeň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4869160"/>
            <a:ext cx="1391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levá komora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5796136" y="4518412"/>
            <a:ext cx="1173906" cy="5354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04248" y="5661248"/>
            <a:ext cx="1546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pravá komora</a:t>
            </a:r>
            <a:endParaRPr lang="cs-CZ" dirty="0"/>
          </a:p>
        </p:txBody>
      </p:sp>
      <p:cxnSp>
        <p:nvCxnSpPr>
          <p:cNvPr id="15" name="Přímá spojnice se šipkou 14"/>
          <p:cNvCxnSpPr>
            <a:stCxn id="13" idx="1"/>
          </p:cNvCxnSpPr>
          <p:nvPr/>
        </p:nvCxnSpPr>
        <p:spPr>
          <a:xfrm flipH="1" flipV="1">
            <a:off x="4572000" y="5053826"/>
            <a:ext cx="223224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426469" y="2778588"/>
            <a:ext cx="924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levá síň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5076056" y="2977757"/>
            <a:ext cx="246491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259631" y="3466701"/>
            <a:ext cx="1080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pravá síň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339798" y="3429000"/>
            <a:ext cx="1008066" cy="2223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688124" y="918012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aorta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4716016" y="1102678"/>
            <a:ext cx="972108" cy="3414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11560" y="4345958"/>
            <a:ext cx="15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plicní chlopeň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1560" y="5053826"/>
            <a:ext cx="1776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trojcípá chlopeň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99714" y="6309320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dolní dutá žíla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888711" y="6524625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58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Krevní oběh</a:t>
            </a:r>
            <a:br>
              <a:rPr lang="cs-CZ" dirty="0" smtClean="0"/>
            </a:br>
            <a:r>
              <a:rPr lang="cs-CZ" dirty="0" smtClean="0"/>
              <a:t>velký tělní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7723783"/>
              </p:ext>
            </p:extLst>
          </p:nvPr>
        </p:nvGraphicFramePr>
        <p:xfrm>
          <a:off x="466725" y="1857375"/>
          <a:ext cx="8248650" cy="4429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661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Krevní oběh</a:t>
            </a:r>
            <a:br>
              <a:rPr lang="cs-CZ" dirty="0" smtClean="0"/>
            </a:br>
            <a:r>
              <a:rPr lang="cs-CZ" dirty="0" smtClean="0"/>
              <a:t>malý plicní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0778418"/>
              </p:ext>
            </p:extLst>
          </p:nvPr>
        </p:nvGraphicFramePr>
        <p:xfrm>
          <a:off x="466725" y="1857375"/>
          <a:ext cx="8248650" cy="4429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6298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2602" y="260648"/>
            <a:ext cx="7714244" cy="5538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Činnost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59" y="1268760"/>
            <a:ext cx="3952767" cy="4512167"/>
          </a:xfrm>
        </p:spPr>
        <p:txBody>
          <a:bodyPr/>
          <a:lstStyle/>
          <a:p>
            <a:r>
              <a:rPr lang="cs-CZ" dirty="0" smtClean="0"/>
              <a:t>diastola</a:t>
            </a:r>
          </a:p>
          <a:p>
            <a:pPr marL="0" indent="0">
              <a:buNone/>
            </a:pPr>
            <a:r>
              <a:rPr lang="cs-CZ" dirty="0" smtClean="0"/>
              <a:t>uvolnění srdce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268760"/>
            <a:ext cx="4330824" cy="4303381"/>
          </a:xfrm>
        </p:spPr>
        <p:txBody>
          <a:bodyPr/>
          <a:lstStyle/>
          <a:p>
            <a:r>
              <a:rPr lang="cs-CZ" dirty="0" smtClean="0"/>
              <a:t>systola</a:t>
            </a:r>
          </a:p>
          <a:p>
            <a:pPr marL="0" indent="0">
              <a:buNone/>
            </a:pPr>
            <a:r>
              <a:rPr lang="cs-CZ" dirty="0" smtClean="0"/>
              <a:t>stah srdeční svaloviny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0888"/>
            <a:ext cx="2858823" cy="3688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75231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20888"/>
            <a:ext cx="2826419" cy="3646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604448" y="5780927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08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248708" cy="5221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/>
              <a:t>1. [cit. </a:t>
            </a:r>
            <a:r>
              <a:rPr lang="cs-CZ" sz="1400" dirty="0" smtClean="0"/>
              <a:t>2012-01-03] </a:t>
            </a:r>
            <a:r>
              <a:rPr lang="cs-CZ" sz="1400" dirty="0"/>
              <a:t>autor </a:t>
            </a:r>
            <a:r>
              <a:rPr lang="cs-CZ" sz="1400" dirty="0" smtClean="0"/>
              <a:t> </a:t>
            </a:r>
            <a:r>
              <a:rPr lang="cs-CZ" sz="1400" dirty="0" err="1" smtClean="0"/>
              <a:t>SansculotteDostupný</a:t>
            </a:r>
            <a:r>
              <a:rPr lang="cs-CZ" sz="1400" dirty="0" smtClean="0"/>
              <a:t>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http://commons.wikimedia.org/wiki/File:Grafik_blutkreislauf.jpg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2</a:t>
            </a:r>
            <a:r>
              <a:rPr lang="cs-CZ" sz="1400" dirty="0"/>
              <a:t>. [cit. 2012-01-03]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http://commons.wikimedia.org/wiki/File:Redbloodcells.jpg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3</a:t>
            </a:r>
            <a:r>
              <a:rPr lang="cs-CZ" sz="1400" dirty="0"/>
              <a:t>. [cit. 2012-01-03] autor  </a:t>
            </a:r>
            <a:r>
              <a:rPr lang="en-US" sz="1400" dirty="0"/>
              <a:t>Electron Microscopy Facility at The National Cancer Institute at Frederick (NCI-Frederick</a:t>
            </a:r>
            <a:r>
              <a:rPr lang="en-US" sz="1400" dirty="0" smtClean="0"/>
              <a:t>)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commons.wikimedia.org/wiki/File:Red_White_Blood_cells.jpg</a:t>
            </a:r>
          </a:p>
          <a:p>
            <a:pPr marL="0" indent="0">
              <a:buNone/>
            </a:pPr>
            <a:r>
              <a:rPr lang="cs-CZ" sz="1400" dirty="0" smtClean="0"/>
              <a:t>4. </a:t>
            </a:r>
            <a:r>
              <a:rPr lang="cs-CZ" sz="1400" dirty="0"/>
              <a:t>[cit. 2012-01-03] autor  </a:t>
            </a:r>
            <a:r>
              <a:rPr lang="en-US" sz="1400" dirty="0"/>
              <a:t>Electron Microscopy Facility at The National Cancer Institute at Frederick (NCI-Frederick)</a:t>
            </a:r>
            <a:r>
              <a:rPr lang="cs-CZ" sz="1400" dirty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http://commons.wikimedia.org/wiki/File:Red_White_Blood_cells.jpg</a:t>
            </a:r>
          </a:p>
          <a:p>
            <a:pPr marL="0" indent="0">
              <a:buNone/>
            </a:pPr>
            <a:r>
              <a:rPr lang="cs-CZ" sz="1400" dirty="0" smtClean="0"/>
              <a:t>5</a:t>
            </a:r>
            <a:r>
              <a:rPr lang="cs-CZ" sz="1400" dirty="0"/>
              <a:t>. [cit. 2012-01-03]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http://commons.wikimedia.org/wiki/File:Jan_Jansk%C3%BD,_</a:t>
            </a:r>
            <a:r>
              <a:rPr lang="cs-CZ" sz="1400" dirty="0" smtClean="0"/>
              <a:t>1902.jpg?uselang=cs</a:t>
            </a:r>
          </a:p>
          <a:p>
            <a:pPr marL="0" indent="0">
              <a:buNone/>
            </a:pPr>
            <a:r>
              <a:rPr lang="cs-CZ" sz="1400" dirty="0" smtClean="0"/>
              <a:t>6</a:t>
            </a:r>
            <a:r>
              <a:rPr lang="cs-CZ" sz="1400" dirty="0"/>
              <a:t>. [cit. 2012-01-03] autor </a:t>
            </a:r>
            <a:r>
              <a:rPr lang="cs-CZ" sz="1400" dirty="0" err="1"/>
              <a:t>Gray's</a:t>
            </a:r>
            <a:r>
              <a:rPr lang="cs-CZ" sz="1400" dirty="0"/>
              <a:t> Anatomy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http://commons.wikimedia.org/wiki/File:Heart-and-lungs.jpg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7</a:t>
            </a:r>
            <a:r>
              <a:rPr lang="cs-CZ" sz="1400" dirty="0"/>
              <a:t>. [cit. 2012-01-03] autor </a:t>
            </a:r>
            <a:r>
              <a:rPr lang="cs-CZ" sz="1400" dirty="0" err="1" smtClean="0"/>
              <a:t>MesserWolandDostupný</a:t>
            </a:r>
            <a:r>
              <a:rPr lang="cs-CZ" sz="1400" dirty="0" smtClean="0"/>
              <a:t>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http://commons.wikimedia.org/wiki/File:Diagram_of_the_human_heart_(multilingual).</a:t>
            </a:r>
            <a:r>
              <a:rPr lang="cs-CZ" sz="1400" dirty="0" smtClean="0"/>
              <a:t>svg</a:t>
            </a:r>
          </a:p>
          <a:p>
            <a:pPr marL="0" indent="0">
              <a:buNone/>
            </a:pPr>
            <a:r>
              <a:rPr lang="cs-CZ" sz="1400" dirty="0" smtClean="0"/>
              <a:t>8</a:t>
            </a:r>
            <a:r>
              <a:rPr lang="cs-CZ" sz="1400" dirty="0"/>
              <a:t>. [cit. 2012-01-03]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http://commons.wikimedia.org/wiki/File:Heart_diastole.png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9. [cit. 2012-01-03]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http://cs.wikipedia.org/wiki/Soubor:Heart_systole.png</a:t>
            </a:r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755576" y="692696"/>
            <a:ext cx="8013576" cy="1008112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obrázky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Prezentace slouží k zopakování učiva o </a:t>
            </a:r>
            <a:r>
              <a:rPr lang="cs-CZ" dirty="0" smtClean="0">
                <a:latin typeface="+mj-lt"/>
              </a:rPr>
              <a:t>oběhové soustavě </a:t>
            </a:r>
            <a:r>
              <a:rPr lang="cs-CZ" dirty="0">
                <a:latin typeface="+mj-lt"/>
              </a:rPr>
              <a:t>člověka. Jsou zde shrnuty nejdůležitější poznatky, které by si žáci měli pamatovat.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92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192</TotalTime>
  <Words>571</Words>
  <Application>Microsoft Office PowerPoint</Application>
  <PresentationFormat>Předvádění na obrazovce (4:3)</PresentationFormat>
  <Paragraphs>136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Brooklet</vt:lpstr>
      <vt:lpstr>Prezentace aplikace PowerPoint</vt:lpstr>
      <vt:lpstr>Oběhová soustava</vt:lpstr>
      <vt:lpstr>Prezentace aplikace PowerPoint</vt:lpstr>
      <vt:lpstr>Krev rozvádějí po těle cévy.</vt:lpstr>
      <vt:lpstr>Krev - neprůhledná červená tekutina - muži: 5 – 6 litrů - ženy: 4 – 5 litrů</vt:lpstr>
      <vt:lpstr>Červené krvinky</vt:lpstr>
      <vt:lpstr>Bílé krvinky</vt:lpstr>
      <vt:lpstr>Krevní destičky</vt:lpstr>
      <vt:lpstr>Krevní skupiny</vt:lpstr>
      <vt:lpstr>Srdce</vt:lpstr>
      <vt:lpstr>Prezentace aplikace PowerPoint</vt:lpstr>
      <vt:lpstr>Krevní oběh velký tělní</vt:lpstr>
      <vt:lpstr>Krevní oběh malý plicní</vt:lpstr>
      <vt:lpstr>Činnost srdce</vt:lpstr>
      <vt:lpstr>Použité obrázky  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42</cp:revision>
  <dcterms:created xsi:type="dcterms:W3CDTF">2011-11-07T20:36:47Z</dcterms:created>
  <dcterms:modified xsi:type="dcterms:W3CDTF">2012-05-04T14:26:21Z</dcterms:modified>
</cp:coreProperties>
</file>