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8" r:id="rId2"/>
    <p:sldId id="273" r:id="rId3"/>
    <p:sldId id="264" r:id="rId4"/>
    <p:sldId id="274" r:id="rId5"/>
    <p:sldId id="276" r:id="rId6"/>
    <p:sldId id="27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09" autoAdjust="0"/>
  </p:normalViewPr>
  <p:slideViewPr>
    <p:cSldViewPr>
      <p:cViewPr varScale="1">
        <p:scale>
          <a:sx n="47" d="100"/>
          <a:sy n="47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3B484DB-8B59-4EEA-8E40-CE317BF04A54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BC1ED68-3464-439D-BCCF-1B9BB5849D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9810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D8606283-C2AD-47E2-9E84-8A8E85F7C7B4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9F02F73-5AAA-48D3-A34E-419C2467B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6740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97AA0F30-438F-4B3E-9528-6B74844554FD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3AB621CA-B548-42D3-AB28-05D6C8EDA2F6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C24BB854-E80D-43FE-83BC-5E4C914EB9AE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FE2B661A-4E2F-44C5-BC4D-79366AFDCE40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9DC235-AED3-41B7-92ED-719618C28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814385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CD4D5-B37B-47C3-8443-162E71220D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712979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AE144C-D939-4E34-97D6-661061280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773998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D2FA3B-0797-4467-9CD1-89D13134E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923530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BFE27E-1579-41D5-8A31-DA33A2FBB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155982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6C042-56C7-4CE8-9919-D2BB00935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881378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59EFD5-3FFB-4395-AF81-8D34DA7A4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39544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52EA6-6C6B-436D-93D3-46E7E622A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83788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653A56-5A94-4027-995B-2C17EE6F57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487843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D07C1-5D2E-4386-AC74-0E8100EB3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690483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1F5C04-86EA-4F37-BA66-829CE5CA3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495169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B083B6-F048-4DAA-A761-67C15CF4F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648294"/>
      </p:ext>
    </p:extLst>
  </p:cSld>
  <p:clrMapOvr>
    <a:masterClrMapping/>
  </p:clrMapOvr>
  <p:transition>
    <p:wipe dir="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9D346-4CA6-4F1B-BF5A-5A41C2FAD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251615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A074D7A-5E0A-40E0-89F0-B98549C9E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>
    <p:wipe dir="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VY_32_INOVACE_24B_Sčítání a odčítání celých čísel  1B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Sčítání a odčítání celých čísel</a:t>
            </a:r>
            <a:br>
              <a:rPr lang="cs-CZ" smtClean="0"/>
            </a:br>
            <a:r>
              <a:rPr lang="cs-CZ" smtClean="0"/>
              <a:t>1 - B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2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r>
                        <a:rPr lang="cs-CZ" sz="1800" baseline="0" dirty="0" smtClean="0"/>
                        <a:t> – 6 + 3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+ 4 –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- 6 – 5 – 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 – 8 + 9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– 5 + 9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+ 6 + 3 - 17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r>
                        <a:rPr lang="cs-CZ" sz="1800" baseline="0" dirty="0" smtClean="0"/>
                        <a:t> – 6 + 3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+ 4 –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- 6 – 5 – 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13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 – 8 + 9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+ 4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– 5 + 9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+ 6 + 3 - 17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- 8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1921388"/>
                <a:gridCol w="864096"/>
                <a:gridCol w="2016150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r>
                        <a:rPr lang="cs-CZ" sz="1800" baseline="0" dirty="0" smtClean="0"/>
                        <a:t> – 6 + 3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4,9</a:t>
                      </a:r>
                      <a:r>
                        <a:rPr lang="cs-CZ" sz="1800" baseline="0" dirty="0" smtClean="0"/>
                        <a:t> – 8,1 + 2,3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+ 4 –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</a:t>
                      </a:r>
                      <a:r>
                        <a:rPr lang="cs-CZ" sz="1800" baseline="0" dirty="0" smtClean="0"/>
                        <a:t> 3,7 – 5,5 + 9,4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- 6 – 5 – 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13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0,001</a:t>
                      </a:r>
                      <a:r>
                        <a:rPr lang="cs-CZ" sz="1800" baseline="0" dirty="0" smtClean="0"/>
                        <a:t> – 0,01 – 0,1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 – 8 + 9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+ 4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5,06 – 5,6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– 5 + 9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 –</a:t>
                      </a:r>
                      <a:r>
                        <a:rPr lang="cs-CZ" sz="1800" baseline="0" dirty="0" smtClean="0"/>
                        <a:t> 4 – 44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+ 6 + 3 - 17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- 8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- 8,6 +</a:t>
                      </a:r>
                      <a:r>
                        <a:rPr lang="cs-CZ" sz="1800" baseline="0" dirty="0" smtClean="0"/>
                        <a:t> 2,6 + 6,0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5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1921388"/>
                <a:gridCol w="864096"/>
                <a:gridCol w="2016150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r>
                        <a:rPr lang="cs-CZ" sz="1800" baseline="0" dirty="0" smtClean="0"/>
                        <a:t> – 6 + 3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4,9</a:t>
                      </a:r>
                      <a:r>
                        <a:rPr lang="cs-CZ" sz="1800" baseline="0" dirty="0" smtClean="0"/>
                        <a:t> – 8,1 + 2,3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- 0,9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+ 4 –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6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</a:t>
                      </a:r>
                      <a:r>
                        <a:rPr lang="cs-CZ" sz="1800" baseline="0" dirty="0" smtClean="0"/>
                        <a:t> 3,7 – 5,5 + 9,4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0,2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- 6 – 5 – 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13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0,001</a:t>
                      </a:r>
                      <a:r>
                        <a:rPr lang="cs-CZ" sz="1800" baseline="0" dirty="0" smtClean="0"/>
                        <a:t> – 0,01 – 0,1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- 0,109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 – 8 + 9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+ 4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5,06 – 5,6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- 0,54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– 5 + 9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0,4 –</a:t>
                      </a:r>
                      <a:r>
                        <a:rPr lang="cs-CZ" sz="1800" baseline="0" dirty="0" smtClean="0"/>
                        <a:t> 4 – 44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- 47,6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+ 6 + 3 - 17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- 8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- 8,6 +</a:t>
                      </a:r>
                      <a:r>
                        <a:rPr lang="cs-CZ" sz="1800" baseline="0" dirty="0" smtClean="0"/>
                        <a:t> 2,6 + 6,0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5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264</Words>
  <Application>Microsoft Office PowerPoint</Application>
  <PresentationFormat>Předvádění na obrazovce (4:3)</PresentationFormat>
  <Paragraphs>69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VY_32_INOVACE_24B_Sčítání a odčítání celých čísel  1B</vt:lpstr>
      <vt:lpstr>Sčítání a odčítání celých čísel 1 - B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90</cp:revision>
  <dcterms:created xsi:type="dcterms:W3CDTF">2003-11-19T14:30:33Z</dcterms:created>
  <dcterms:modified xsi:type="dcterms:W3CDTF">2011-05-03T21:39:40Z</dcterms:modified>
</cp:coreProperties>
</file>