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A6C3-47BB-4E6A-AB7F-60D7C775091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1111A-C66A-42E8-9A76-DD689DF3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455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623731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</a:t>
            </a:r>
            <a:r>
              <a:rPr lang="cs-CZ" dirty="0" smtClean="0">
                <a:latin typeface="Calibri" pitchFamily="34" charset="0"/>
              </a:rPr>
              <a:t>Jitka Žejdlíková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08298" y="1340768"/>
            <a:ext cx="2803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smtClean="0">
                <a:solidFill>
                  <a:srgbClr val="1E2051"/>
                </a:solidFill>
                <a:latin typeface="Calibri" pitchFamily="34" charset="0"/>
              </a:rPr>
              <a:t>VY_32_INOVACE_PŘBOT.11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238540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Autor: Mgr. Jitka Žejdlíková</a:t>
            </a:r>
          </a:p>
          <a:p>
            <a:r>
              <a:rPr lang="cs-CZ" sz="2000" b="1" dirty="0">
                <a:latin typeface="Calibri" pitchFamily="34" charset="0"/>
              </a:rPr>
              <a:t>Datum vytvoření: </a:t>
            </a:r>
            <a:r>
              <a:rPr lang="cs-CZ" sz="2000" b="1" dirty="0" smtClean="0">
                <a:latin typeface="Calibri" pitchFamily="34" charset="0"/>
              </a:rPr>
              <a:t>leden 2012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Ročník: </a:t>
            </a:r>
            <a:r>
              <a:rPr lang="cs-CZ" sz="2000" b="1" dirty="0" smtClean="0">
                <a:latin typeface="Calibri" pitchFamily="34" charset="0"/>
              </a:rPr>
              <a:t>7.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sz="2000" b="1" dirty="0">
                <a:latin typeface="Calibri" pitchFamily="34" charset="0"/>
              </a:rPr>
              <a:t>Vzdělávací obor: Přírodopis</a:t>
            </a:r>
          </a:p>
          <a:p>
            <a:r>
              <a:rPr lang="cs-CZ" sz="2000" b="1" dirty="0">
                <a:latin typeface="Calibri" pitchFamily="34" charset="0"/>
              </a:rPr>
              <a:t>Tematický okruh: Biologie </a:t>
            </a:r>
            <a:r>
              <a:rPr lang="cs-CZ" sz="2000" b="1" dirty="0" smtClean="0">
                <a:latin typeface="Calibri" pitchFamily="34" charset="0"/>
              </a:rPr>
              <a:t>rostlin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Téma</a:t>
            </a:r>
            <a:r>
              <a:rPr lang="cs-CZ" sz="2000" b="1" dirty="0" smtClean="0">
                <a:latin typeface="Calibri" pitchFamily="34" charset="0"/>
              </a:rPr>
              <a:t>: Brukvovité</a:t>
            </a:r>
            <a:endParaRPr lang="cs-CZ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Brukvovité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1392" y="2212253"/>
            <a:ext cx="4038600" cy="378621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jsou to byliny</a:t>
            </a:r>
          </a:p>
          <a:p>
            <a:r>
              <a:rPr lang="cs-CZ" dirty="0" smtClean="0"/>
              <a:t>mají hroznovitá květenství</a:t>
            </a:r>
          </a:p>
          <a:p>
            <a:r>
              <a:rPr lang="cs-CZ" dirty="0" smtClean="0"/>
              <a:t>využívají se jako zelenina, olejnina, pochutina nebo jako okrasné rostliny</a:t>
            </a:r>
          </a:p>
          <a:p>
            <a:r>
              <a:rPr lang="cs-CZ" dirty="0"/>
              <a:t>obsahují látky ostře pálivé chuti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175" y="474961"/>
            <a:ext cx="4296962" cy="5729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457639" y="623731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498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13"/>
            <a:ext cx="8229600" cy="1143000"/>
          </a:xfrm>
        </p:spPr>
        <p:txBody>
          <a:bodyPr/>
          <a:lstStyle/>
          <a:p>
            <a:r>
              <a:rPr lang="cs-CZ" dirty="0" smtClean="0"/>
              <a:t>Olejniny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76064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Brukev řepka olejka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má olejnatá semena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ze semen se lisuje olej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2736"/>
            <a:ext cx="4552950" cy="560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460432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71058"/>
            <a:ext cx="1449706" cy="4076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536" y="649398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70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-18559"/>
            <a:ext cx="8229600" cy="1143000"/>
          </a:xfrm>
        </p:spPr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55740" y="1887120"/>
            <a:ext cx="8248708" cy="44291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zelí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kapusta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427" y="959029"/>
            <a:ext cx="3532823" cy="2779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094349" y="1172359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604448" y="602128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010" y="3552210"/>
            <a:ext cx="350043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Šipka doprava 10"/>
          <p:cNvSpPr/>
          <p:nvPr/>
        </p:nvSpPr>
        <p:spPr>
          <a:xfrm>
            <a:off x="107504" y="2204864"/>
            <a:ext cx="1750219" cy="1032505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>
            <a:off x="2058765" y="5259540"/>
            <a:ext cx="2088232" cy="991855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643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květák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brokolice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66" y="1052736"/>
            <a:ext cx="384203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589" y="3573016"/>
            <a:ext cx="4673017" cy="3119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532440" y="652534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93305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>
            <a:off x="1080541" y="4437112"/>
            <a:ext cx="2520280" cy="936104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  <p:sp>
        <p:nvSpPr>
          <p:cNvPr id="11" name="Šipka doleva 10"/>
          <p:cNvSpPr/>
          <p:nvPr/>
        </p:nvSpPr>
        <p:spPr>
          <a:xfrm>
            <a:off x="4659477" y="1614938"/>
            <a:ext cx="2016224" cy="864096"/>
          </a:xfrm>
          <a:prstGeom prst="lef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226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23378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kedluben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ředkev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38535"/>
            <a:ext cx="2897158" cy="2794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2" r="5475"/>
          <a:stretch/>
        </p:blipFill>
        <p:spPr bwMode="auto">
          <a:xfrm>
            <a:off x="5436097" y="3366060"/>
            <a:ext cx="3490174" cy="331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467544" y="2031739"/>
            <a:ext cx="1999386" cy="1008112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2987824" y="5035430"/>
            <a:ext cx="2160240" cy="936104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40152" y="126876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532440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576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vhodná k použití procvičování rostlin patřících do skupiny Brukvovitých. Žáci sami poznávají nejznámější rostliny této čeledi.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83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908720"/>
            <a:ext cx="8248708" cy="5377801"/>
          </a:xfrm>
        </p:spPr>
        <p:txBody>
          <a:bodyPr>
            <a:normAutofit/>
          </a:bodyPr>
          <a:lstStyle/>
          <a:p>
            <a:r>
              <a:rPr lang="cs-CZ" sz="1400" dirty="0"/>
              <a:t>1. [cit. </a:t>
            </a:r>
            <a:r>
              <a:rPr lang="cs-CZ" sz="1400" dirty="0" smtClean="0"/>
              <a:t>2012-01-18], </a:t>
            </a:r>
            <a:r>
              <a:rPr lang="cs-CZ" sz="1400" dirty="0"/>
              <a:t>autor  </a:t>
            </a:r>
            <a:r>
              <a:rPr lang="cs-CZ" sz="1400" dirty="0" err="1"/>
              <a:t>TeunSpaans</a:t>
            </a:r>
            <a:r>
              <a:rPr lang="cs-CZ" sz="1400" dirty="0" smtClean="0"/>
              <a:t>,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Soubor:Brassica_rapa_plant.jpg</a:t>
            </a:r>
            <a:endParaRPr lang="cs-CZ" sz="1400" dirty="0" smtClean="0"/>
          </a:p>
          <a:p>
            <a:r>
              <a:rPr lang="cs-CZ" sz="1400" dirty="0" smtClean="0"/>
              <a:t>2. </a:t>
            </a:r>
            <a:r>
              <a:rPr lang="cs-CZ" sz="1400" dirty="0"/>
              <a:t>[cit. 2012-01-18], autor  Franz Eugen Köhler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://cs.wikipedia.org/wiki/Soubor:Koeh-169.jpg</a:t>
            </a:r>
          </a:p>
          <a:p>
            <a:r>
              <a:rPr lang="cs-CZ" sz="1400" dirty="0" smtClean="0"/>
              <a:t>3. </a:t>
            </a:r>
            <a:r>
              <a:rPr lang="cs-CZ" sz="1400" dirty="0"/>
              <a:t>[cit. 2012-01-18], autor  </a:t>
            </a:r>
            <a:r>
              <a:rPr lang="cs-CZ" sz="1400" dirty="0" err="1" smtClean="0"/>
              <a:t>Whitebox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Soubor:CanolaOil_bottle.jpg</a:t>
            </a:r>
            <a:endParaRPr lang="cs-CZ" sz="1400" dirty="0"/>
          </a:p>
          <a:p>
            <a:r>
              <a:rPr lang="cs-CZ" sz="1400" dirty="0" smtClean="0"/>
              <a:t>4. </a:t>
            </a:r>
            <a:r>
              <a:rPr lang="cs-CZ" sz="1400" dirty="0"/>
              <a:t>[cit. 2012-01-18], autor  </a:t>
            </a:r>
            <a:r>
              <a:rPr lang="cs-CZ" sz="1400" dirty="0" err="1"/>
              <a:t>Goldlocki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 smtClean="0"/>
              <a:t>www:http</a:t>
            </a:r>
            <a:r>
              <a:rPr lang="cs-CZ" sz="1400" dirty="0"/>
              <a:t>://</a:t>
            </a:r>
            <a:r>
              <a:rPr lang="cs-CZ" sz="1400" dirty="0" smtClean="0"/>
              <a:t>cs.wikipedia.org/wiki/</a:t>
            </a:r>
            <a:r>
              <a:rPr lang="cs-CZ" sz="1400" dirty="0" err="1" smtClean="0"/>
              <a:t>Soubor:Wirsingkohl.jpg</a:t>
            </a:r>
            <a:endParaRPr lang="cs-CZ" sz="1400" dirty="0" smtClean="0"/>
          </a:p>
          <a:p>
            <a:r>
              <a:rPr lang="cs-CZ" sz="1400" dirty="0" smtClean="0"/>
              <a:t>5. </a:t>
            </a:r>
            <a:r>
              <a:rPr lang="cs-CZ" sz="1400" dirty="0"/>
              <a:t>[cit. 2012-01-18], autor  </a:t>
            </a:r>
            <a:r>
              <a:rPr lang="cs-CZ" sz="1400" dirty="0" err="1"/>
              <a:t>Qurqa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Soubor:Cauliflower.jpg</a:t>
            </a:r>
            <a:endParaRPr lang="cs-CZ" sz="1400" dirty="0"/>
          </a:p>
          <a:p>
            <a:r>
              <a:rPr lang="cs-CZ" sz="1400" dirty="0" smtClean="0"/>
              <a:t>6. </a:t>
            </a:r>
            <a:r>
              <a:rPr lang="cs-CZ" sz="1400" dirty="0"/>
              <a:t>[cit. 2012-01-18], autor  neuveden,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Soubor:Broccoli_bunches.jpg</a:t>
            </a:r>
            <a:endParaRPr lang="cs-CZ" sz="1400" dirty="0"/>
          </a:p>
          <a:p>
            <a:r>
              <a:rPr lang="cs-CZ" sz="1400" dirty="0"/>
              <a:t>7</a:t>
            </a:r>
            <a:r>
              <a:rPr lang="cs-CZ" sz="1400" dirty="0" smtClean="0"/>
              <a:t>. </a:t>
            </a:r>
            <a:r>
              <a:rPr lang="cs-CZ" sz="1400" dirty="0"/>
              <a:t>[cit. 2012-01-18], autor  </a:t>
            </a:r>
            <a:r>
              <a:rPr lang="cs-CZ" sz="1400" dirty="0" err="1"/>
              <a:t>Rasbak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Soubor:Koolrabi</a:t>
            </a:r>
            <a:r>
              <a:rPr lang="cs-CZ" sz="1400" dirty="0"/>
              <a:t>_(Brassica_oleracea_convar._acephala_alef._var._gongylodes).jpg</a:t>
            </a:r>
          </a:p>
          <a:p>
            <a:r>
              <a:rPr lang="cs-CZ" sz="1400" dirty="0" smtClean="0"/>
              <a:t>8. </a:t>
            </a:r>
            <a:r>
              <a:rPr lang="cs-CZ" sz="1400" dirty="0"/>
              <a:t>[cit. 2012-01-18], autor  </a:t>
            </a:r>
            <a:r>
              <a:rPr lang="cs-CZ" sz="1400" dirty="0" err="1"/>
              <a:t>Felixphoto</a:t>
            </a:r>
            <a:r>
              <a:rPr lang="cs-CZ" sz="1400" dirty="0" smtClean="0"/>
              <a:t>,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</a:t>
            </a:r>
            <a:r>
              <a:rPr lang="cs-CZ" sz="1400" dirty="0" err="1"/>
              <a:t>www:http</a:t>
            </a:r>
            <a:r>
              <a:rPr lang="cs-CZ" sz="1400" dirty="0"/>
              <a:t>://cs.wikipedia.org/wiki/</a:t>
            </a:r>
            <a:r>
              <a:rPr lang="cs-CZ" sz="1400" dirty="0" err="1"/>
              <a:t>Soubor:Radish.jpg</a:t>
            </a:r>
            <a:endParaRPr lang="cs-CZ" sz="1400" dirty="0"/>
          </a:p>
          <a:p>
            <a:endParaRPr lang="cs-CZ" sz="1400" dirty="0"/>
          </a:p>
          <a:p>
            <a:endParaRPr lang="cs-CZ" sz="1400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7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66</TotalTime>
  <Words>311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Brooklet</vt:lpstr>
      <vt:lpstr>Prezentace aplikace PowerPoint</vt:lpstr>
      <vt:lpstr>  Brukvovité</vt:lpstr>
      <vt:lpstr>Olejniny</vt:lpstr>
      <vt:lpstr>Zelenina</vt:lpstr>
      <vt:lpstr>Zelenina</vt:lpstr>
      <vt:lpstr>Zelenina</vt:lpstr>
      <vt:lpstr>Metodika</vt:lpstr>
      <vt:lpstr>Použité 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22</cp:revision>
  <dcterms:created xsi:type="dcterms:W3CDTF">2011-11-07T20:36:47Z</dcterms:created>
  <dcterms:modified xsi:type="dcterms:W3CDTF">2012-01-20T12:11:30Z</dcterms:modified>
</cp:coreProperties>
</file>