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7" r:id="rId2"/>
    <p:sldId id="273" r:id="rId3"/>
    <p:sldId id="264" r:id="rId4"/>
    <p:sldId id="274" r:id="rId5"/>
    <p:sldId id="275" r:id="rId6"/>
    <p:sldId id="27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909" autoAdjust="0"/>
  </p:normalViewPr>
  <p:slideViewPr>
    <p:cSldViewPr>
      <p:cViewPr varScale="1">
        <p:scale>
          <a:sx n="47" d="100"/>
          <a:sy n="47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614BEEA-F437-47C0-B564-D626A9E46060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AC91543-4D61-44AE-93B2-58F787C2D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2526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56535AB-511D-4B1C-82B5-0371E6CD7A20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3187704-E218-4D3B-A541-C4C428BB9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354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B66865AA-76C1-4DE5-8127-98505A6198A6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7F073CAD-4021-4061-A8E5-24A9909B8879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DBAFB463-3B64-4CF9-82CE-7C13D80292BF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F3C0FAAE-ED46-4728-9CF5-22F4935C6A88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76E03A-E87F-4D84-AB02-D68EE52CAB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166568"/>
      </p:ext>
    </p:extLst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C8E0D2-8520-4138-8426-BC00F1C96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108794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5F30A-5FE6-49D8-8386-1E5BA9CC24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99701"/>
      </p:ext>
    </p:extLst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7D3B6E-AC7E-43F4-B9BC-8DEB83F4A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086607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BB259-39EC-42E8-91D3-4714D85DD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298573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16E402-665C-4DA5-A9B2-043C49D00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234446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B12407-8669-4B97-9098-6920F8333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853035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4DE63B-4B56-4EC2-A3C0-6C3E4126A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971455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AC9894-2EC7-48A7-8B18-F5AB8972C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53560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5B732B-702A-4945-ABA9-B9937ED608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133537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91C191-EFE9-4DEA-9698-393C696B7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516878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AAB94C-7C16-4723-BDB7-89FD3B9B57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634305"/>
      </p:ext>
    </p:extLst>
  </p:cSld>
  <p:clrMapOvr>
    <a:masterClrMapping/>
  </p:clrMapOvr>
  <p:transition>
    <p:wipe dir="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340ED6-E64B-4848-AB6B-48C83F3505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711221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7630D75-118A-49A0-B03B-8D91002A3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ransition>
    <p:wipe dir="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VY_32_INOVACE_25B_Sčítání a odčítání celých čísel   2B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mtClean="0"/>
              <a:t>Sčítání a odčítání celých čísel</a:t>
            </a:r>
            <a:br>
              <a:rPr lang="cs-CZ" smtClean="0"/>
            </a:br>
            <a:r>
              <a:rPr lang="cs-CZ" smtClean="0"/>
              <a:t>2 - B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2 sloupcích </a:t>
            </a:r>
          </a:p>
          <a:p>
            <a:r>
              <a:rPr lang="cs-CZ" smtClean="0"/>
              <a:t>a 6 řádkách.</a:t>
            </a:r>
          </a:p>
          <a:p>
            <a:endParaRPr lang="cs-CZ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35 – 100 + 59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- 47 + 200 – 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- 200 + 23 – 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18 – 97 + 53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28 – 36 - 410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- 65 – 27 + 80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35 – 100 + 59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- 47 + 200 – 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+ 145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- 200 + 23 – 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183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18 – 97 + 53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26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28 – 36 - 410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418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- 65 – 27 + 80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- 12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1695819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35 – 100 + 59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2,5 – 5,2 + 8,0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- 47 + 200 – 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+ 145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3,07 – 3,7 + 1,6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- 200 + 23 – 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183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- 5 + 0,5 – 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18 – 97 + 53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26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4,8 – 10 + 8,4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28 – 36 - 410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418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0,009 – 0,9 + 1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- 65 – 27 + 80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- 12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- 2 – 5,1 + 7,2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5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1695819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35 – 100 + 59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2,5 – 5,2 + 8,0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5,3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- 47 + 200 – 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+ 145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3,07 – 3,7 + 1,6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0,97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- 200 + 23 – 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183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- 5 + 0,5 – 0,05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- 4,55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18 – 97 + 53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26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4,8 – 10 + 8,4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3,2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28 – 36 - 410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418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0,009 – 0,9 + 1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0,109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- 65 – 27 + 80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66"/>
                          </a:solidFill>
                        </a:rPr>
                        <a:t>- 12</a:t>
                      </a:r>
                      <a:endParaRPr lang="cs-CZ" sz="1800" b="1" dirty="0">
                        <a:solidFill>
                          <a:srgbClr val="FF0066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- 2 – 5,1 + 7,2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0,1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5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261</Words>
  <Application>Microsoft Office PowerPoint</Application>
  <PresentationFormat>Předvádění na obrazovce (4:3)</PresentationFormat>
  <Paragraphs>69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VY_32_INOVACE_25B_Sčítání a odčítání celých čísel   2B</vt:lpstr>
      <vt:lpstr>Sčítání a odčítání celých čísel 2 - B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92</cp:revision>
  <dcterms:created xsi:type="dcterms:W3CDTF">2003-11-19T14:30:33Z</dcterms:created>
  <dcterms:modified xsi:type="dcterms:W3CDTF">2011-05-03T21:40:49Z</dcterms:modified>
</cp:coreProperties>
</file>