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4"/>
  </p:notesMasterIdLst>
  <p:sldIdLst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Eva 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VY_32_INOVACE_05_Bedřich Smetana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Bedřich Smetana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pro 2.stupeň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" custLinFactNeighborY="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67B6AA-6CDA-41E1-92EA-B8B215F3D15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50DA77-0A5E-4A65-8861-72559B3E206F}">
      <dgm:prSet phldrT="[Text]"/>
      <dgm:spPr/>
      <dgm:t>
        <a:bodyPr/>
        <a:lstStyle/>
        <a:p>
          <a:r>
            <a:rPr lang="cs-CZ" b="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hudební skladatel</a:t>
          </a:r>
          <a:endParaRPr lang="cs-CZ" b="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gm:t>
    </dgm:pt>
    <dgm:pt modelId="{7361B736-FAA9-458F-B991-841183AB95C7}" type="parTrans" cxnId="{B54D5EB9-D57D-4F4C-A70E-64DFC0100DD4}">
      <dgm:prSet/>
      <dgm:spPr/>
      <dgm:t>
        <a:bodyPr/>
        <a:lstStyle/>
        <a:p>
          <a:endParaRPr lang="cs-CZ"/>
        </a:p>
      </dgm:t>
    </dgm:pt>
    <dgm:pt modelId="{829BADCD-3753-4EC6-B3C7-13019D1CBA45}" type="sibTrans" cxnId="{B54D5EB9-D57D-4F4C-A70E-64DFC0100DD4}">
      <dgm:prSet/>
      <dgm:spPr/>
      <dgm:t>
        <a:bodyPr/>
        <a:lstStyle/>
        <a:p>
          <a:endParaRPr lang="cs-CZ"/>
        </a:p>
      </dgm:t>
    </dgm:pt>
    <dgm:pt modelId="{087288E3-C2BD-402B-B8B4-AB8E7DBDAC18}">
      <dgm:prSet phldrT="[Text]"/>
      <dgm:spPr/>
      <dgm:t>
        <a:bodyPr/>
        <a:lstStyle/>
        <a:p>
          <a:r>
            <a:rPr lang="cs-CZ" dirty="0" smtClean="0"/>
            <a:t>hudební pedagog</a:t>
          </a:r>
          <a:endParaRPr lang="cs-CZ" dirty="0"/>
        </a:p>
      </dgm:t>
    </dgm:pt>
    <dgm:pt modelId="{68D2877F-F1AF-4658-9A1F-71D3D849109C}" type="parTrans" cxnId="{4B54CED5-A6C6-454A-B941-77694AE83AC5}">
      <dgm:prSet/>
      <dgm:spPr/>
      <dgm:t>
        <a:bodyPr/>
        <a:lstStyle/>
        <a:p>
          <a:endParaRPr lang="cs-CZ"/>
        </a:p>
      </dgm:t>
    </dgm:pt>
    <dgm:pt modelId="{D2F6FE34-16C8-4560-A0E0-A706D9D2EA73}" type="sibTrans" cxnId="{4B54CED5-A6C6-454A-B941-77694AE83AC5}">
      <dgm:prSet/>
      <dgm:spPr/>
      <dgm:t>
        <a:bodyPr/>
        <a:lstStyle/>
        <a:p>
          <a:endParaRPr lang="cs-CZ"/>
        </a:p>
      </dgm:t>
    </dgm:pt>
    <dgm:pt modelId="{43A086ED-FDB5-473D-8B5E-32A2A98C790D}">
      <dgm:prSet phldrT="[Text]"/>
      <dgm:spPr/>
      <dgm:t>
        <a:bodyPr/>
        <a:lstStyle/>
        <a:p>
          <a:r>
            <a:rPr lang="cs-CZ" dirty="0" smtClean="0"/>
            <a:t>dirigent</a:t>
          </a:r>
          <a:endParaRPr lang="cs-CZ" dirty="0"/>
        </a:p>
      </dgm:t>
    </dgm:pt>
    <dgm:pt modelId="{F21D035B-525F-4EC0-BA18-F542F2868347}" type="parTrans" cxnId="{8BA6BEF5-FD36-4F63-AD8B-8B062DDF890E}">
      <dgm:prSet/>
      <dgm:spPr/>
      <dgm:t>
        <a:bodyPr/>
        <a:lstStyle/>
        <a:p>
          <a:endParaRPr lang="cs-CZ"/>
        </a:p>
      </dgm:t>
    </dgm:pt>
    <dgm:pt modelId="{5C993303-A9BC-4E8C-B87F-E7C23B347525}" type="sibTrans" cxnId="{8BA6BEF5-FD36-4F63-AD8B-8B062DDF890E}">
      <dgm:prSet/>
      <dgm:spPr/>
      <dgm:t>
        <a:bodyPr/>
        <a:lstStyle/>
        <a:p>
          <a:endParaRPr lang="cs-CZ"/>
        </a:p>
      </dgm:t>
    </dgm:pt>
    <dgm:pt modelId="{8DE68217-0E9D-4232-AE90-A900740FD5ED}" type="pres">
      <dgm:prSet presAssocID="{4B67B6AA-6CDA-41E1-92EA-B8B215F3D15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938625-5C1A-4F1A-B278-5B551BE332D6}" type="pres">
      <dgm:prSet presAssocID="{6650DA77-0A5E-4A65-8861-72559B3E206F}" presName="node" presStyleLbl="node1" presStyleIdx="0" presStyleCnt="3" custScaleX="97760" custScaleY="106134" custLinFactNeighborX="2837" custLinFactNeighborY="-96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BADDA2-7EBC-432F-A306-2B35C1C8EA6C}" type="pres">
      <dgm:prSet presAssocID="{829BADCD-3753-4EC6-B3C7-13019D1CBA45}" presName="sibTrans" presStyleCnt="0"/>
      <dgm:spPr/>
    </dgm:pt>
    <dgm:pt modelId="{AD0FF1E1-CB3A-419E-9908-0EFF6BE67A02}" type="pres">
      <dgm:prSet presAssocID="{087288E3-C2BD-402B-B8B4-AB8E7DBDAC1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8B16F5-9B47-43D3-A5FF-F6108970BEE0}" type="pres">
      <dgm:prSet presAssocID="{D2F6FE34-16C8-4560-A0E0-A706D9D2EA73}" presName="sibTrans" presStyleCnt="0"/>
      <dgm:spPr/>
    </dgm:pt>
    <dgm:pt modelId="{A0F404FB-D594-45A3-BA76-4431CC2FC089}" type="pres">
      <dgm:prSet presAssocID="{43A086ED-FDB5-473D-8B5E-32A2A98C790D}" presName="node" presStyleLbl="node1" presStyleIdx="2" presStyleCnt="3" custAng="515373" custScaleX="62279" custScaleY="75042" custLinFactNeighborX="20509" custLinFactNeighborY="6915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4D5EB9-D57D-4F4C-A70E-64DFC0100DD4}" srcId="{4B67B6AA-6CDA-41E1-92EA-B8B215F3D158}" destId="{6650DA77-0A5E-4A65-8861-72559B3E206F}" srcOrd="0" destOrd="0" parTransId="{7361B736-FAA9-458F-B991-841183AB95C7}" sibTransId="{829BADCD-3753-4EC6-B3C7-13019D1CBA45}"/>
    <dgm:cxn modelId="{C14DD006-3786-431E-A1A6-8EAE8C0E1F4B}" type="presOf" srcId="{6650DA77-0A5E-4A65-8861-72559B3E206F}" destId="{EE938625-5C1A-4F1A-B278-5B551BE332D6}" srcOrd="0" destOrd="0" presId="urn:microsoft.com/office/officeart/2005/8/layout/default"/>
    <dgm:cxn modelId="{C922C2E0-2359-4E71-8627-F27F21EEC389}" type="presOf" srcId="{4B67B6AA-6CDA-41E1-92EA-B8B215F3D158}" destId="{8DE68217-0E9D-4232-AE90-A900740FD5ED}" srcOrd="0" destOrd="0" presId="urn:microsoft.com/office/officeart/2005/8/layout/default"/>
    <dgm:cxn modelId="{5B27A8A3-4F1D-45E0-8C40-2479F894B00C}" type="presOf" srcId="{087288E3-C2BD-402B-B8B4-AB8E7DBDAC18}" destId="{AD0FF1E1-CB3A-419E-9908-0EFF6BE67A02}" srcOrd="0" destOrd="0" presId="urn:microsoft.com/office/officeart/2005/8/layout/default"/>
    <dgm:cxn modelId="{D7072F14-C5FC-427F-8292-360E72D38322}" type="presOf" srcId="{43A086ED-FDB5-473D-8B5E-32A2A98C790D}" destId="{A0F404FB-D594-45A3-BA76-4431CC2FC089}" srcOrd="0" destOrd="0" presId="urn:microsoft.com/office/officeart/2005/8/layout/default"/>
    <dgm:cxn modelId="{4B54CED5-A6C6-454A-B941-77694AE83AC5}" srcId="{4B67B6AA-6CDA-41E1-92EA-B8B215F3D158}" destId="{087288E3-C2BD-402B-B8B4-AB8E7DBDAC18}" srcOrd="1" destOrd="0" parTransId="{68D2877F-F1AF-4658-9A1F-71D3D849109C}" sibTransId="{D2F6FE34-16C8-4560-A0E0-A706D9D2EA73}"/>
    <dgm:cxn modelId="{8BA6BEF5-FD36-4F63-AD8B-8B062DDF890E}" srcId="{4B67B6AA-6CDA-41E1-92EA-B8B215F3D158}" destId="{43A086ED-FDB5-473D-8B5E-32A2A98C790D}" srcOrd="2" destOrd="0" parTransId="{F21D035B-525F-4EC0-BA18-F542F2868347}" sibTransId="{5C993303-A9BC-4E8C-B87F-E7C23B347525}"/>
    <dgm:cxn modelId="{2271C106-CA06-4D64-BC3A-68699F3256C0}" type="presParOf" srcId="{8DE68217-0E9D-4232-AE90-A900740FD5ED}" destId="{EE938625-5C1A-4F1A-B278-5B551BE332D6}" srcOrd="0" destOrd="0" presId="urn:microsoft.com/office/officeart/2005/8/layout/default"/>
    <dgm:cxn modelId="{D8B560D0-28C4-436B-8E48-362B6A28CDAB}" type="presParOf" srcId="{8DE68217-0E9D-4232-AE90-A900740FD5ED}" destId="{48BADDA2-7EBC-432F-A306-2B35C1C8EA6C}" srcOrd="1" destOrd="0" presId="urn:microsoft.com/office/officeart/2005/8/layout/default"/>
    <dgm:cxn modelId="{E021306E-E06C-4341-9AB8-C5D7952FE3EC}" type="presParOf" srcId="{8DE68217-0E9D-4232-AE90-A900740FD5ED}" destId="{AD0FF1E1-CB3A-419E-9908-0EFF6BE67A02}" srcOrd="2" destOrd="0" presId="urn:microsoft.com/office/officeart/2005/8/layout/default"/>
    <dgm:cxn modelId="{F42942E3-9F9B-48B3-AC2D-47ED96C61645}" type="presParOf" srcId="{8DE68217-0E9D-4232-AE90-A900740FD5ED}" destId="{E78B16F5-9B47-43D3-A5FF-F6108970BEE0}" srcOrd="3" destOrd="0" presId="urn:microsoft.com/office/officeart/2005/8/layout/default"/>
    <dgm:cxn modelId="{9B98B5E0-C660-4402-AC3E-8053BB6E1713}" type="presParOf" srcId="{8DE68217-0E9D-4232-AE90-A900740FD5ED}" destId="{A0F404FB-D594-45A3-BA76-4431CC2FC089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767EE4-1083-4F5D-B5D3-7C5454AC670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EEF9449-7F78-4327-8EC4-92FFD2C491BE}">
      <dgm:prSet phldrT="[Text]"/>
      <dgm:spPr/>
      <dgm:t>
        <a:bodyPr/>
        <a:lstStyle/>
        <a:p>
          <a:r>
            <a:rPr lang="cs-CZ" dirty="0" smtClean="0"/>
            <a:t>Braniboři</a:t>
          </a:r>
        </a:p>
        <a:p>
          <a:r>
            <a:rPr lang="cs-CZ" dirty="0" smtClean="0"/>
            <a:t>v  Čechách</a:t>
          </a:r>
          <a:endParaRPr lang="cs-CZ" dirty="0"/>
        </a:p>
      </dgm:t>
    </dgm:pt>
    <dgm:pt modelId="{ECE6AFDA-5BFE-43F0-83DE-231A1DC6FDC4}" type="parTrans" cxnId="{E56BFEB1-56B9-4834-8757-96B97BD4EB70}">
      <dgm:prSet/>
      <dgm:spPr/>
      <dgm:t>
        <a:bodyPr/>
        <a:lstStyle/>
        <a:p>
          <a:endParaRPr lang="cs-CZ"/>
        </a:p>
      </dgm:t>
    </dgm:pt>
    <dgm:pt modelId="{8EA87352-3AE9-49FA-B0FD-B05760F47113}" type="sibTrans" cxnId="{E56BFEB1-56B9-4834-8757-96B97BD4EB70}">
      <dgm:prSet/>
      <dgm:spPr/>
      <dgm:t>
        <a:bodyPr/>
        <a:lstStyle/>
        <a:p>
          <a:endParaRPr lang="cs-CZ"/>
        </a:p>
      </dgm:t>
    </dgm:pt>
    <dgm:pt modelId="{7270EA89-A0C4-4D8F-8F0E-7FBA15E007A4}">
      <dgm:prSet phldrT="[Text]"/>
      <dgm:spPr/>
      <dgm:t>
        <a:bodyPr/>
        <a:lstStyle/>
        <a:p>
          <a:r>
            <a:rPr lang="cs-CZ" dirty="0" smtClean="0"/>
            <a:t>Prodaná nevěsta</a:t>
          </a:r>
          <a:endParaRPr lang="cs-CZ" dirty="0"/>
        </a:p>
      </dgm:t>
    </dgm:pt>
    <dgm:pt modelId="{8F5C2B08-A521-4515-91F1-FB34F0794D66}" type="parTrans" cxnId="{A2312213-EDA5-40BE-B986-4EF9F8A67972}">
      <dgm:prSet/>
      <dgm:spPr/>
      <dgm:t>
        <a:bodyPr/>
        <a:lstStyle/>
        <a:p>
          <a:endParaRPr lang="cs-CZ"/>
        </a:p>
      </dgm:t>
    </dgm:pt>
    <dgm:pt modelId="{1F2FF43C-857D-455A-BEB4-4A0AD9D3CF25}" type="sibTrans" cxnId="{A2312213-EDA5-40BE-B986-4EF9F8A67972}">
      <dgm:prSet/>
      <dgm:spPr/>
      <dgm:t>
        <a:bodyPr/>
        <a:lstStyle/>
        <a:p>
          <a:endParaRPr lang="cs-CZ"/>
        </a:p>
      </dgm:t>
    </dgm:pt>
    <dgm:pt modelId="{9DB8FC59-CB2E-461D-A372-36745B2A746E}">
      <dgm:prSet phldrT="[Text]"/>
      <dgm:spPr/>
      <dgm:t>
        <a:bodyPr/>
        <a:lstStyle/>
        <a:p>
          <a:r>
            <a:rPr lang="cs-CZ" dirty="0" smtClean="0"/>
            <a:t>Dalibor</a:t>
          </a:r>
          <a:endParaRPr lang="cs-CZ" dirty="0"/>
        </a:p>
      </dgm:t>
    </dgm:pt>
    <dgm:pt modelId="{14A56C65-778F-4D93-B599-04AC05C325A3}" type="parTrans" cxnId="{FAA134CF-CE35-44B3-9F3D-6DFC61743CF1}">
      <dgm:prSet/>
      <dgm:spPr/>
      <dgm:t>
        <a:bodyPr/>
        <a:lstStyle/>
        <a:p>
          <a:endParaRPr lang="cs-CZ"/>
        </a:p>
      </dgm:t>
    </dgm:pt>
    <dgm:pt modelId="{67C528C0-28C0-4729-B09A-251D05301696}" type="sibTrans" cxnId="{FAA134CF-CE35-44B3-9F3D-6DFC61743CF1}">
      <dgm:prSet/>
      <dgm:spPr/>
      <dgm:t>
        <a:bodyPr/>
        <a:lstStyle/>
        <a:p>
          <a:endParaRPr lang="cs-CZ"/>
        </a:p>
      </dgm:t>
    </dgm:pt>
    <dgm:pt modelId="{2D85A4A3-3142-44B1-8515-82BD79FE04DB}">
      <dgm:prSet phldrT="[Text]"/>
      <dgm:spPr/>
      <dgm:t>
        <a:bodyPr/>
        <a:lstStyle/>
        <a:p>
          <a:r>
            <a:rPr lang="cs-CZ" dirty="0" smtClean="0"/>
            <a:t>Libuše</a:t>
          </a:r>
          <a:endParaRPr lang="cs-CZ" dirty="0"/>
        </a:p>
      </dgm:t>
    </dgm:pt>
    <dgm:pt modelId="{ADB947C1-F46F-4D47-B45C-4F718DF9CBA3}" type="parTrans" cxnId="{06B67C63-E5CF-494C-91EB-4801B4E9E695}">
      <dgm:prSet/>
      <dgm:spPr/>
      <dgm:t>
        <a:bodyPr/>
        <a:lstStyle/>
        <a:p>
          <a:endParaRPr lang="cs-CZ"/>
        </a:p>
      </dgm:t>
    </dgm:pt>
    <dgm:pt modelId="{0CA6B039-36B5-4DBE-A462-9F9DA27E0D71}" type="sibTrans" cxnId="{06B67C63-E5CF-494C-91EB-4801B4E9E695}">
      <dgm:prSet/>
      <dgm:spPr/>
      <dgm:t>
        <a:bodyPr/>
        <a:lstStyle/>
        <a:p>
          <a:endParaRPr lang="cs-CZ"/>
        </a:p>
      </dgm:t>
    </dgm:pt>
    <dgm:pt modelId="{B992EA0A-2F4E-4ADF-9CF6-EEA5866936C0}">
      <dgm:prSet phldrT="[Text]"/>
      <dgm:spPr/>
      <dgm:t>
        <a:bodyPr/>
        <a:lstStyle/>
        <a:p>
          <a:r>
            <a:rPr lang="cs-CZ" dirty="0" smtClean="0"/>
            <a:t>Dvě vdovy</a:t>
          </a:r>
          <a:endParaRPr lang="cs-CZ" dirty="0"/>
        </a:p>
      </dgm:t>
    </dgm:pt>
    <dgm:pt modelId="{66F7788B-562C-4D16-98D3-A6F18C37824C}" type="parTrans" cxnId="{ED98842C-5B37-4994-AC12-7FDF59768E32}">
      <dgm:prSet/>
      <dgm:spPr/>
      <dgm:t>
        <a:bodyPr/>
        <a:lstStyle/>
        <a:p>
          <a:endParaRPr lang="cs-CZ"/>
        </a:p>
      </dgm:t>
    </dgm:pt>
    <dgm:pt modelId="{5F9FEA5E-5960-4E67-9D3E-6D906A093B57}" type="sibTrans" cxnId="{ED98842C-5B37-4994-AC12-7FDF59768E32}">
      <dgm:prSet/>
      <dgm:spPr/>
      <dgm:t>
        <a:bodyPr/>
        <a:lstStyle/>
        <a:p>
          <a:endParaRPr lang="cs-CZ"/>
        </a:p>
      </dgm:t>
    </dgm:pt>
    <dgm:pt modelId="{0E15805E-FC48-4652-A902-3ED51C634293}">
      <dgm:prSet/>
      <dgm:spPr/>
      <dgm:t>
        <a:bodyPr/>
        <a:lstStyle/>
        <a:p>
          <a:r>
            <a:rPr lang="cs-CZ" dirty="0" smtClean="0"/>
            <a:t>Hubička</a:t>
          </a:r>
          <a:endParaRPr lang="cs-CZ" dirty="0"/>
        </a:p>
      </dgm:t>
    </dgm:pt>
    <dgm:pt modelId="{8B0F03FE-FA1D-4027-A175-EC4A90FC2933}" type="parTrans" cxnId="{3A604EBB-45F3-42E5-A2C0-305DDABEDFE5}">
      <dgm:prSet/>
      <dgm:spPr/>
      <dgm:t>
        <a:bodyPr/>
        <a:lstStyle/>
        <a:p>
          <a:endParaRPr lang="cs-CZ"/>
        </a:p>
      </dgm:t>
    </dgm:pt>
    <dgm:pt modelId="{70108135-15D1-464E-9E83-A8BDD6F371DE}" type="sibTrans" cxnId="{3A604EBB-45F3-42E5-A2C0-305DDABEDFE5}">
      <dgm:prSet/>
      <dgm:spPr/>
      <dgm:t>
        <a:bodyPr/>
        <a:lstStyle/>
        <a:p>
          <a:endParaRPr lang="cs-CZ"/>
        </a:p>
      </dgm:t>
    </dgm:pt>
    <dgm:pt modelId="{65B50014-AFE8-438E-BEBF-65D2A2A3A06D}">
      <dgm:prSet/>
      <dgm:spPr/>
      <dgm:t>
        <a:bodyPr/>
        <a:lstStyle/>
        <a:p>
          <a:r>
            <a:rPr lang="cs-CZ" dirty="0" smtClean="0"/>
            <a:t>Tajemství</a:t>
          </a:r>
          <a:endParaRPr lang="cs-CZ" dirty="0"/>
        </a:p>
      </dgm:t>
    </dgm:pt>
    <dgm:pt modelId="{BBA6D141-D660-43BC-825B-12C78E855C08}" type="parTrans" cxnId="{DBBF587E-BBC0-4F3E-9A49-CA62F8D47E80}">
      <dgm:prSet/>
      <dgm:spPr/>
      <dgm:t>
        <a:bodyPr/>
        <a:lstStyle/>
        <a:p>
          <a:endParaRPr lang="cs-CZ"/>
        </a:p>
      </dgm:t>
    </dgm:pt>
    <dgm:pt modelId="{179761C2-1EB0-4707-AB93-868FAC233154}" type="sibTrans" cxnId="{DBBF587E-BBC0-4F3E-9A49-CA62F8D47E80}">
      <dgm:prSet/>
      <dgm:spPr/>
      <dgm:t>
        <a:bodyPr/>
        <a:lstStyle/>
        <a:p>
          <a:endParaRPr lang="cs-CZ"/>
        </a:p>
      </dgm:t>
    </dgm:pt>
    <dgm:pt modelId="{07D0C112-B410-4193-9EDB-142DD6F1F3F6}">
      <dgm:prSet/>
      <dgm:spPr/>
      <dgm:t>
        <a:bodyPr/>
        <a:lstStyle/>
        <a:p>
          <a:r>
            <a:rPr lang="cs-CZ" dirty="0" smtClean="0"/>
            <a:t>Čertova stěna</a:t>
          </a:r>
          <a:endParaRPr lang="cs-CZ" dirty="0"/>
        </a:p>
      </dgm:t>
    </dgm:pt>
    <dgm:pt modelId="{9CEC2347-62BB-439D-8CB7-2FFDA7C1F846}" type="parTrans" cxnId="{2C67544A-BFBF-4C32-B1F2-EC66D9864D93}">
      <dgm:prSet/>
      <dgm:spPr/>
      <dgm:t>
        <a:bodyPr/>
        <a:lstStyle/>
        <a:p>
          <a:endParaRPr lang="cs-CZ"/>
        </a:p>
      </dgm:t>
    </dgm:pt>
    <dgm:pt modelId="{FD04598B-6AA8-4332-B648-0C673E53E886}" type="sibTrans" cxnId="{2C67544A-BFBF-4C32-B1F2-EC66D9864D93}">
      <dgm:prSet/>
      <dgm:spPr/>
      <dgm:t>
        <a:bodyPr/>
        <a:lstStyle/>
        <a:p>
          <a:endParaRPr lang="cs-CZ"/>
        </a:p>
      </dgm:t>
    </dgm:pt>
    <dgm:pt modelId="{094DA597-F345-4DED-9185-068263F5263A}">
      <dgm:prSet/>
      <dgm:spPr/>
      <dgm:t>
        <a:bodyPr/>
        <a:lstStyle/>
        <a:p>
          <a:r>
            <a:rPr lang="cs-CZ" dirty="0" smtClean="0"/>
            <a:t>Viola</a:t>
          </a:r>
        </a:p>
        <a:p>
          <a:r>
            <a:rPr lang="cs-CZ" dirty="0" smtClean="0"/>
            <a:t>(nedokončená)</a:t>
          </a:r>
          <a:endParaRPr lang="cs-CZ" dirty="0"/>
        </a:p>
      </dgm:t>
    </dgm:pt>
    <dgm:pt modelId="{2B1513A5-968F-48CF-A34B-E53BEB0B2784}" type="parTrans" cxnId="{3A46EDDD-8B44-44B2-9886-C4D9566A2140}">
      <dgm:prSet/>
      <dgm:spPr/>
      <dgm:t>
        <a:bodyPr/>
        <a:lstStyle/>
        <a:p>
          <a:endParaRPr lang="cs-CZ"/>
        </a:p>
      </dgm:t>
    </dgm:pt>
    <dgm:pt modelId="{41545410-3F90-48A2-AD38-35B8B781B1A6}" type="sibTrans" cxnId="{3A46EDDD-8B44-44B2-9886-C4D9566A2140}">
      <dgm:prSet/>
      <dgm:spPr/>
      <dgm:t>
        <a:bodyPr/>
        <a:lstStyle/>
        <a:p>
          <a:endParaRPr lang="cs-CZ"/>
        </a:p>
      </dgm:t>
    </dgm:pt>
    <dgm:pt modelId="{7D30BF44-106B-4E1E-A63A-BCF72CCCB17B}" type="pres">
      <dgm:prSet presAssocID="{0E767EE4-1083-4F5D-B5D3-7C5454AC670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6E3DCF-5359-479E-B0DD-E901665846F0}" type="pres">
      <dgm:prSet presAssocID="{AEEF9449-7F78-4327-8EC4-92FFD2C491BE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86DDEA-9B2E-451E-8DE1-7BE69533E810}" type="pres">
      <dgm:prSet presAssocID="{8EA87352-3AE9-49FA-B0FD-B05760F47113}" presName="sibTrans" presStyleCnt="0"/>
      <dgm:spPr/>
    </dgm:pt>
    <dgm:pt modelId="{82C98770-A61F-4685-9F2E-BC019C12C1A2}" type="pres">
      <dgm:prSet presAssocID="{7270EA89-A0C4-4D8F-8F0E-7FBA15E007A4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1E7AA1-4BC8-4A09-B5E2-7BCB91023CE9}" type="pres">
      <dgm:prSet presAssocID="{1F2FF43C-857D-455A-BEB4-4A0AD9D3CF25}" presName="sibTrans" presStyleCnt="0"/>
      <dgm:spPr/>
    </dgm:pt>
    <dgm:pt modelId="{F6FC74E8-4419-4DEF-827F-71BD81661077}" type="pres">
      <dgm:prSet presAssocID="{9DB8FC59-CB2E-461D-A372-36745B2A746E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A509A9-BDCB-42A5-A1C3-73638450C152}" type="pres">
      <dgm:prSet presAssocID="{67C528C0-28C0-4729-B09A-251D05301696}" presName="sibTrans" presStyleCnt="0"/>
      <dgm:spPr/>
    </dgm:pt>
    <dgm:pt modelId="{B6A17D8E-BB94-4F04-A2C8-FD0F0DF0E1D5}" type="pres">
      <dgm:prSet presAssocID="{2D85A4A3-3142-44B1-8515-82BD79FE04DB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E6A782-0565-4C51-ABB1-86DB854C9F11}" type="pres">
      <dgm:prSet presAssocID="{0CA6B039-36B5-4DBE-A462-9F9DA27E0D71}" presName="sibTrans" presStyleCnt="0"/>
      <dgm:spPr/>
    </dgm:pt>
    <dgm:pt modelId="{EA4796E5-3EE3-465D-9D5C-6B2ABD3E14E2}" type="pres">
      <dgm:prSet presAssocID="{B992EA0A-2F4E-4ADF-9CF6-EEA5866936C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F7973A-1085-4C25-BC4C-8F3DD63C98E1}" type="pres">
      <dgm:prSet presAssocID="{5F9FEA5E-5960-4E67-9D3E-6D906A093B57}" presName="sibTrans" presStyleCnt="0"/>
      <dgm:spPr/>
    </dgm:pt>
    <dgm:pt modelId="{F4A28841-A08E-472A-B200-B50C64C0DE65}" type="pres">
      <dgm:prSet presAssocID="{0E15805E-FC48-4652-A902-3ED51C634293}" presName="node" presStyleLbl="node1" presStyleIdx="5" presStyleCnt="9" custAng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32AF44-6054-49DC-B297-E8A6A33A66D8}" type="pres">
      <dgm:prSet presAssocID="{70108135-15D1-464E-9E83-A8BDD6F371DE}" presName="sibTrans" presStyleCnt="0"/>
      <dgm:spPr/>
    </dgm:pt>
    <dgm:pt modelId="{7E3CDC36-B588-49D7-B81B-1D67DB444D69}" type="pres">
      <dgm:prSet presAssocID="{65B50014-AFE8-438E-BEBF-65D2A2A3A06D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C5ABD7-09A6-4F74-BA49-0B036AA78485}" type="pres">
      <dgm:prSet presAssocID="{179761C2-1EB0-4707-AB93-868FAC233154}" presName="sibTrans" presStyleCnt="0"/>
      <dgm:spPr/>
    </dgm:pt>
    <dgm:pt modelId="{A44EECC7-770E-4072-8CE8-4421A81A12DB}" type="pres">
      <dgm:prSet presAssocID="{07D0C112-B410-4193-9EDB-142DD6F1F3F6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3DA018-71FD-4433-A1FD-F32B488669E0}" type="pres">
      <dgm:prSet presAssocID="{FD04598B-6AA8-4332-B648-0C673E53E886}" presName="sibTrans" presStyleCnt="0"/>
      <dgm:spPr/>
    </dgm:pt>
    <dgm:pt modelId="{72FCE377-25FE-4F5D-82B6-F2C055362082}" type="pres">
      <dgm:prSet presAssocID="{094DA597-F345-4DED-9185-068263F5263A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67544A-BFBF-4C32-B1F2-EC66D9864D93}" srcId="{0E767EE4-1083-4F5D-B5D3-7C5454AC6709}" destId="{07D0C112-B410-4193-9EDB-142DD6F1F3F6}" srcOrd="7" destOrd="0" parTransId="{9CEC2347-62BB-439D-8CB7-2FFDA7C1F846}" sibTransId="{FD04598B-6AA8-4332-B648-0C673E53E886}"/>
    <dgm:cxn modelId="{85CFF0FD-64A6-4E48-807B-988AEB4C1D9A}" type="presOf" srcId="{2D85A4A3-3142-44B1-8515-82BD79FE04DB}" destId="{B6A17D8E-BB94-4F04-A2C8-FD0F0DF0E1D5}" srcOrd="0" destOrd="0" presId="urn:microsoft.com/office/officeart/2005/8/layout/default"/>
    <dgm:cxn modelId="{A2312213-EDA5-40BE-B986-4EF9F8A67972}" srcId="{0E767EE4-1083-4F5D-B5D3-7C5454AC6709}" destId="{7270EA89-A0C4-4D8F-8F0E-7FBA15E007A4}" srcOrd="1" destOrd="0" parTransId="{8F5C2B08-A521-4515-91F1-FB34F0794D66}" sibTransId="{1F2FF43C-857D-455A-BEB4-4A0AD9D3CF25}"/>
    <dgm:cxn modelId="{AF488336-5AA2-421D-ACD7-4CF7B6464E46}" type="presOf" srcId="{65B50014-AFE8-438E-BEBF-65D2A2A3A06D}" destId="{7E3CDC36-B588-49D7-B81B-1D67DB444D69}" srcOrd="0" destOrd="0" presId="urn:microsoft.com/office/officeart/2005/8/layout/default"/>
    <dgm:cxn modelId="{06B67C63-E5CF-494C-91EB-4801B4E9E695}" srcId="{0E767EE4-1083-4F5D-B5D3-7C5454AC6709}" destId="{2D85A4A3-3142-44B1-8515-82BD79FE04DB}" srcOrd="3" destOrd="0" parTransId="{ADB947C1-F46F-4D47-B45C-4F718DF9CBA3}" sibTransId="{0CA6B039-36B5-4DBE-A462-9F9DA27E0D71}"/>
    <dgm:cxn modelId="{5AC22423-2BB7-4EF1-8969-EAD9BA2E0E84}" type="presOf" srcId="{0E767EE4-1083-4F5D-B5D3-7C5454AC6709}" destId="{7D30BF44-106B-4E1E-A63A-BCF72CCCB17B}" srcOrd="0" destOrd="0" presId="urn:microsoft.com/office/officeart/2005/8/layout/default"/>
    <dgm:cxn modelId="{2128F338-B0E7-447D-AF4F-E47745B10F3A}" type="presOf" srcId="{094DA597-F345-4DED-9185-068263F5263A}" destId="{72FCE377-25FE-4F5D-82B6-F2C055362082}" srcOrd="0" destOrd="0" presId="urn:microsoft.com/office/officeart/2005/8/layout/default"/>
    <dgm:cxn modelId="{45E3C872-F533-4832-88F1-F635D8A8F2C3}" type="presOf" srcId="{B992EA0A-2F4E-4ADF-9CF6-EEA5866936C0}" destId="{EA4796E5-3EE3-465D-9D5C-6B2ABD3E14E2}" srcOrd="0" destOrd="0" presId="urn:microsoft.com/office/officeart/2005/8/layout/default"/>
    <dgm:cxn modelId="{E56BFEB1-56B9-4834-8757-96B97BD4EB70}" srcId="{0E767EE4-1083-4F5D-B5D3-7C5454AC6709}" destId="{AEEF9449-7F78-4327-8EC4-92FFD2C491BE}" srcOrd="0" destOrd="0" parTransId="{ECE6AFDA-5BFE-43F0-83DE-231A1DC6FDC4}" sibTransId="{8EA87352-3AE9-49FA-B0FD-B05760F47113}"/>
    <dgm:cxn modelId="{66E69ABD-86D4-49E3-A402-73C62FA855AC}" type="presOf" srcId="{7270EA89-A0C4-4D8F-8F0E-7FBA15E007A4}" destId="{82C98770-A61F-4685-9F2E-BC019C12C1A2}" srcOrd="0" destOrd="0" presId="urn:microsoft.com/office/officeart/2005/8/layout/default"/>
    <dgm:cxn modelId="{4E3DD99C-623A-4045-818D-84A7050911A4}" type="presOf" srcId="{AEEF9449-7F78-4327-8EC4-92FFD2C491BE}" destId="{4D6E3DCF-5359-479E-B0DD-E901665846F0}" srcOrd="0" destOrd="0" presId="urn:microsoft.com/office/officeart/2005/8/layout/default"/>
    <dgm:cxn modelId="{3A46EDDD-8B44-44B2-9886-C4D9566A2140}" srcId="{0E767EE4-1083-4F5D-B5D3-7C5454AC6709}" destId="{094DA597-F345-4DED-9185-068263F5263A}" srcOrd="8" destOrd="0" parTransId="{2B1513A5-968F-48CF-A34B-E53BEB0B2784}" sibTransId="{41545410-3F90-48A2-AD38-35B8B781B1A6}"/>
    <dgm:cxn modelId="{2909D9CB-1473-41C5-8BAF-C34C5AD559E6}" type="presOf" srcId="{07D0C112-B410-4193-9EDB-142DD6F1F3F6}" destId="{A44EECC7-770E-4072-8CE8-4421A81A12DB}" srcOrd="0" destOrd="0" presId="urn:microsoft.com/office/officeart/2005/8/layout/default"/>
    <dgm:cxn modelId="{A23643DA-13B3-4F93-88E7-A4F2E9895275}" type="presOf" srcId="{0E15805E-FC48-4652-A902-3ED51C634293}" destId="{F4A28841-A08E-472A-B200-B50C64C0DE65}" srcOrd="0" destOrd="0" presId="urn:microsoft.com/office/officeart/2005/8/layout/default"/>
    <dgm:cxn modelId="{FAA134CF-CE35-44B3-9F3D-6DFC61743CF1}" srcId="{0E767EE4-1083-4F5D-B5D3-7C5454AC6709}" destId="{9DB8FC59-CB2E-461D-A372-36745B2A746E}" srcOrd="2" destOrd="0" parTransId="{14A56C65-778F-4D93-B599-04AC05C325A3}" sibTransId="{67C528C0-28C0-4729-B09A-251D05301696}"/>
    <dgm:cxn modelId="{DBBF587E-BBC0-4F3E-9A49-CA62F8D47E80}" srcId="{0E767EE4-1083-4F5D-B5D3-7C5454AC6709}" destId="{65B50014-AFE8-438E-BEBF-65D2A2A3A06D}" srcOrd="6" destOrd="0" parTransId="{BBA6D141-D660-43BC-825B-12C78E855C08}" sibTransId="{179761C2-1EB0-4707-AB93-868FAC233154}"/>
    <dgm:cxn modelId="{3A604EBB-45F3-42E5-A2C0-305DDABEDFE5}" srcId="{0E767EE4-1083-4F5D-B5D3-7C5454AC6709}" destId="{0E15805E-FC48-4652-A902-3ED51C634293}" srcOrd="5" destOrd="0" parTransId="{8B0F03FE-FA1D-4027-A175-EC4A90FC2933}" sibTransId="{70108135-15D1-464E-9E83-A8BDD6F371DE}"/>
    <dgm:cxn modelId="{ED98842C-5B37-4994-AC12-7FDF59768E32}" srcId="{0E767EE4-1083-4F5D-B5D3-7C5454AC6709}" destId="{B992EA0A-2F4E-4ADF-9CF6-EEA5866936C0}" srcOrd="4" destOrd="0" parTransId="{66F7788B-562C-4D16-98D3-A6F18C37824C}" sibTransId="{5F9FEA5E-5960-4E67-9D3E-6D906A093B57}"/>
    <dgm:cxn modelId="{3413AB78-B7F9-40FB-B3C1-262C92FD227F}" type="presOf" srcId="{9DB8FC59-CB2E-461D-A372-36745B2A746E}" destId="{F6FC74E8-4419-4DEF-827F-71BD81661077}" srcOrd="0" destOrd="0" presId="urn:microsoft.com/office/officeart/2005/8/layout/default"/>
    <dgm:cxn modelId="{9D953464-A939-4A94-8E64-E9C018A34658}" type="presParOf" srcId="{7D30BF44-106B-4E1E-A63A-BCF72CCCB17B}" destId="{4D6E3DCF-5359-479E-B0DD-E901665846F0}" srcOrd="0" destOrd="0" presId="urn:microsoft.com/office/officeart/2005/8/layout/default"/>
    <dgm:cxn modelId="{9BBF34F5-B8FD-452E-AB50-EDFD94E59F52}" type="presParOf" srcId="{7D30BF44-106B-4E1E-A63A-BCF72CCCB17B}" destId="{C886DDEA-9B2E-451E-8DE1-7BE69533E810}" srcOrd="1" destOrd="0" presId="urn:microsoft.com/office/officeart/2005/8/layout/default"/>
    <dgm:cxn modelId="{FF201446-D69E-4BCD-AB4A-822212D1D20D}" type="presParOf" srcId="{7D30BF44-106B-4E1E-A63A-BCF72CCCB17B}" destId="{82C98770-A61F-4685-9F2E-BC019C12C1A2}" srcOrd="2" destOrd="0" presId="urn:microsoft.com/office/officeart/2005/8/layout/default"/>
    <dgm:cxn modelId="{B267C5CA-2709-45CF-B332-0DE9EC9DB969}" type="presParOf" srcId="{7D30BF44-106B-4E1E-A63A-BCF72CCCB17B}" destId="{3B1E7AA1-4BC8-4A09-B5E2-7BCB91023CE9}" srcOrd="3" destOrd="0" presId="urn:microsoft.com/office/officeart/2005/8/layout/default"/>
    <dgm:cxn modelId="{8DFACC39-202A-46F5-B2A5-235E43DCD1A3}" type="presParOf" srcId="{7D30BF44-106B-4E1E-A63A-BCF72CCCB17B}" destId="{F6FC74E8-4419-4DEF-827F-71BD81661077}" srcOrd="4" destOrd="0" presId="urn:microsoft.com/office/officeart/2005/8/layout/default"/>
    <dgm:cxn modelId="{786601A9-6CCA-46E6-9A23-AD9D70FE87FD}" type="presParOf" srcId="{7D30BF44-106B-4E1E-A63A-BCF72CCCB17B}" destId="{C0A509A9-BDCB-42A5-A1C3-73638450C152}" srcOrd="5" destOrd="0" presId="urn:microsoft.com/office/officeart/2005/8/layout/default"/>
    <dgm:cxn modelId="{812B818F-9180-4605-884A-7612B6D6F15A}" type="presParOf" srcId="{7D30BF44-106B-4E1E-A63A-BCF72CCCB17B}" destId="{B6A17D8E-BB94-4F04-A2C8-FD0F0DF0E1D5}" srcOrd="6" destOrd="0" presId="urn:microsoft.com/office/officeart/2005/8/layout/default"/>
    <dgm:cxn modelId="{2BEAAA51-C35F-4283-BDF6-1F6154D3641D}" type="presParOf" srcId="{7D30BF44-106B-4E1E-A63A-BCF72CCCB17B}" destId="{D7E6A782-0565-4C51-ABB1-86DB854C9F11}" srcOrd="7" destOrd="0" presId="urn:microsoft.com/office/officeart/2005/8/layout/default"/>
    <dgm:cxn modelId="{55DC8C1A-7197-4A39-AD32-5F142AE89C2D}" type="presParOf" srcId="{7D30BF44-106B-4E1E-A63A-BCF72CCCB17B}" destId="{EA4796E5-3EE3-465D-9D5C-6B2ABD3E14E2}" srcOrd="8" destOrd="0" presId="urn:microsoft.com/office/officeart/2005/8/layout/default"/>
    <dgm:cxn modelId="{DC6E1AEB-DBEA-4767-8965-3434EE8D7631}" type="presParOf" srcId="{7D30BF44-106B-4E1E-A63A-BCF72CCCB17B}" destId="{B7F7973A-1085-4C25-BC4C-8F3DD63C98E1}" srcOrd="9" destOrd="0" presId="urn:microsoft.com/office/officeart/2005/8/layout/default"/>
    <dgm:cxn modelId="{76058A2A-53CA-4315-8816-8591F49071BD}" type="presParOf" srcId="{7D30BF44-106B-4E1E-A63A-BCF72CCCB17B}" destId="{F4A28841-A08E-472A-B200-B50C64C0DE65}" srcOrd="10" destOrd="0" presId="urn:microsoft.com/office/officeart/2005/8/layout/default"/>
    <dgm:cxn modelId="{3F51ADBA-A9D1-4124-902E-D4F90CD72608}" type="presParOf" srcId="{7D30BF44-106B-4E1E-A63A-BCF72CCCB17B}" destId="{9632AF44-6054-49DC-B297-E8A6A33A66D8}" srcOrd="11" destOrd="0" presId="urn:microsoft.com/office/officeart/2005/8/layout/default"/>
    <dgm:cxn modelId="{3B82B5EC-F179-461B-9A4F-51686B22E663}" type="presParOf" srcId="{7D30BF44-106B-4E1E-A63A-BCF72CCCB17B}" destId="{7E3CDC36-B588-49D7-B81B-1D67DB444D69}" srcOrd="12" destOrd="0" presId="urn:microsoft.com/office/officeart/2005/8/layout/default"/>
    <dgm:cxn modelId="{F38654D6-8AE3-4F07-AC55-F1AB0D63EEE9}" type="presParOf" srcId="{7D30BF44-106B-4E1E-A63A-BCF72CCCB17B}" destId="{D6C5ABD7-09A6-4F74-BA49-0B036AA78485}" srcOrd="13" destOrd="0" presId="urn:microsoft.com/office/officeart/2005/8/layout/default"/>
    <dgm:cxn modelId="{10B65BC7-EFDF-424A-A160-B910D2D22E59}" type="presParOf" srcId="{7D30BF44-106B-4E1E-A63A-BCF72CCCB17B}" destId="{A44EECC7-770E-4072-8CE8-4421A81A12DB}" srcOrd="14" destOrd="0" presId="urn:microsoft.com/office/officeart/2005/8/layout/default"/>
    <dgm:cxn modelId="{32398A3E-F8DD-4A58-866F-655907C3FE5A}" type="presParOf" srcId="{7D30BF44-106B-4E1E-A63A-BCF72CCCB17B}" destId="{2C3DA018-71FD-4433-A1FD-F32B488669E0}" srcOrd="15" destOrd="0" presId="urn:microsoft.com/office/officeart/2005/8/layout/default"/>
    <dgm:cxn modelId="{0FC812C9-851A-4C24-BCF0-157690834BD2}" type="presParOf" srcId="{7D30BF44-106B-4E1E-A63A-BCF72CCCB17B}" destId="{72FCE377-25FE-4F5D-82B6-F2C05536208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83B3C3E-3452-48B6-AB1B-C4E09875C183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220C3716-10F5-4913-87DB-57EC897AEBCB}">
      <dgm:prSet phldrT="[Text]" custT="1"/>
      <dgm:spPr/>
      <dgm:t>
        <a:bodyPr/>
        <a:lstStyle/>
        <a:p>
          <a:r>
            <a:rPr lang="cs-CZ" sz="2800" dirty="0" smtClean="0"/>
            <a:t>Z českých luhů a hájů</a:t>
          </a:r>
          <a:endParaRPr lang="cs-CZ" sz="2800" dirty="0"/>
        </a:p>
      </dgm:t>
    </dgm:pt>
    <dgm:pt modelId="{C7CA206F-E774-4207-8A99-B7EF45DDCAC6}" type="parTrans" cxnId="{4C4C19C3-D78E-407A-BD6E-E22191995DFC}">
      <dgm:prSet/>
      <dgm:spPr/>
      <dgm:t>
        <a:bodyPr/>
        <a:lstStyle/>
        <a:p>
          <a:endParaRPr lang="cs-CZ"/>
        </a:p>
      </dgm:t>
    </dgm:pt>
    <dgm:pt modelId="{72EDA625-43AF-442B-BD8F-668FF4EAB094}" type="sibTrans" cxnId="{4C4C19C3-D78E-407A-BD6E-E22191995DFC}">
      <dgm:prSet/>
      <dgm:spPr/>
      <dgm:t>
        <a:bodyPr/>
        <a:lstStyle/>
        <a:p>
          <a:endParaRPr lang="cs-CZ"/>
        </a:p>
      </dgm:t>
    </dgm:pt>
    <dgm:pt modelId="{BCAF0FB6-D2C1-4A4A-9BC7-5EFBBDC50D0A}">
      <dgm:prSet phldrT="[Text]" custT="1"/>
      <dgm:spPr/>
      <dgm:t>
        <a:bodyPr/>
        <a:lstStyle/>
        <a:p>
          <a:r>
            <a:rPr lang="cs-CZ" sz="2800" dirty="0" smtClean="0"/>
            <a:t>Vltava</a:t>
          </a:r>
          <a:endParaRPr lang="cs-CZ" sz="2800" dirty="0"/>
        </a:p>
      </dgm:t>
    </dgm:pt>
    <dgm:pt modelId="{AED3CCA4-C209-43B7-95C8-6A9ED458BF93}" type="parTrans" cxnId="{DA201132-006E-439D-9C0D-2301C39B39F8}">
      <dgm:prSet/>
      <dgm:spPr/>
      <dgm:t>
        <a:bodyPr/>
        <a:lstStyle/>
        <a:p>
          <a:endParaRPr lang="cs-CZ"/>
        </a:p>
      </dgm:t>
    </dgm:pt>
    <dgm:pt modelId="{168CD8DE-8EE2-43EA-AEC7-23B4E6D2E969}" type="sibTrans" cxnId="{DA201132-006E-439D-9C0D-2301C39B39F8}">
      <dgm:prSet/>
      <dgm:spPr/>
      <dgm:t>
        <a:bodyPr/>
        <a:lstStyle/>
        <a:p>
          <a:endParaRPr lang="cs-CZ"/>
        </a:p>
      </dgm:t>
    </dgm:pt>
    <dgm:pt modelId="{9C025FD8-74CC-464B-94C9-E6FDB724FD67}">
      <dgm:prSet custT="1"/>
      <dgm:spPr/>
      <dgm:t>
        <a:bodyPr/>
        <a:lstStyle/>
        <a:p>
          <a:r>
            <a:rPr lang="cs-CZ" sz="2800" dirty="0" smtClean="0"/>
            <a:t>Tábor</a:t>
          </a:r>
          <a:endParaRPr lang="cs-CZ" sz="2800" dirty="0"/>
        </a:p>
      </dgm:t>
    </dgm:pt>
    <dgm:pt modelId="{0589078E-6DC4-4F92-A37E-C137EAB581FC}" type="parTrans" cxnId="{1D122523-9DB0-46CF-AF9E-A3F840C9D4AA}">
      <dgm:prSet/>
      <dgm:spPr/>
      <dgm:t>
        <a:bodyPr/>
        <a:lstStyle/>
        <a:p>
          <a:endParaRPr lang="cs-CZ"/>
        </a:p>
      </dgm:t>
    </dgm:pt>
    <dgm:pt modelId="{E51865A8-C229-4E38-A1B3-A550D20056B2}" type="sibTrans" cxnId="{1D122523-9DB0-46CF-AF9E-A3F840C9D4AA}">
      <dgm:prSet/>
      <dgm:spPr/>
      <dgm:t>
        <a:bodyPr/>
        <a:lstStyle/>
        <a:p>
          <a:endParaRPr lang="cs-CZ"/>
        </a:p>
      </dgm:t>
    </dgm:pt>
    <dgm:pt modelId="{58FFECC3-A427-479D-9720-C89F771CAD93}">
      <dgm:prSet custT="1"/>
      <dgm:spPr/>
      <dgm:t>
        <a:bodyPr/>
        <a:lstStyle/>
        <a:p>
          <a:r>
            <a:rPr lang="cs-CZ" sz="2800" dirty="0" smtClean="0"/>
            <a:t>Vyšehrad</a:t>
          </a:r>
          <a:endParaRPr lang="cs-CZ" sz="2800" dirty="0"/>
        </a:p>
      </dgm:t>
    </dgm:pt>
    <dgm:pt modelId="{617F5C9B-87B6-4A7A-8261-67C80A7582DA}" type="parTrans" cxnId="{5D394B0D-CCB3-40FA-8C90-396A4219CE83}">
      <dgm:prSet/>
      <dgm:spPr/>
      <dgm:t>
        <a:bodyPr/>
        <a:lstStyle/>
        <a:p>
          <a:endParaRPr lang="cs-CZ"/>
        </a:p>
      </dgm:t>
    </dgm:pt>
    <dgm:pt modelId="{F3EA1996-D7E5-4064-A05B-249F765A624F}" type="sibTrans" cxnId="{5D394B0D-CCB3-40FA-8C90-396A4219CE83}">
      <dgm:prSet/>
      <dgm:spPr/>
      <dgm:t>
        <a:bodyPr/>
        <a:lstStyle/>
        <a:p>
          <a:endParaRPr lang="cs-CZ"/>
        </a:p>
      </dgm:t>
    </dgm:pt>
    <dgm:pt modelId="{4F67F896-4A5F-47D8-8A4E-17D24B167C09}">
      <dgm:prSet custT="1"/>
      <dgm:spPr/>
      <dgm:t>
        <a:bodyPr/>
        <a:lstStyle/>
        <a:p>
          <a:r>
            <a:rPr lang="cs-CZ" sz="2800" dirty="0" smtClean="0"/>
            <a:t>Šárka</a:t>
          </a:r>
          <a:endParaRPr lang="cs-CZ" sz="2800" dirty="0"/>
        </a:p>
      </dgm:t>
    </dgm:pt>
    <dgm:pt modelId="{F87F0314-CE1C-4EA7-AF11-05F00F02FD7B}" type="parTrans" cxnId="{F6E2F94C-015A-4214-ACAB-A60DC611C807}">
      <dgm:prSet/>
      <dgm:spPr/>
      <dgm:t>
        <a:bodyPr/>
        <a:lstStyle/>
        <a:p>
          <a:endParaRPr lang="cs-CZ"/>
        </a:p>
      </dgm:t>
    </dgm:pt>
    <dgm:pt modelId="{7644C581-2798-4366-BF02-D8628651599D}" type="sibTrans" cxnId="{F6E2F94C-015A-4214-ACAB-A60DC611C807}">
      <dgm:prSet/>
      <dgm:spPr/>
      <dgm:t>
        <a:bodyPr/>
        <a:lstStyle/>
        <a:p>
          <a:endParaRPr lang="cs-CZ"/>
        </a:p>
      </dgm:t>
    </dgm:pt>
    <dgm:pt modelId="{9BCD2746-8F7A-4267-B84E-00FAE17754AC}">
      <dgm:prSet custT="1"/>
      <dgm:spPr/>
      <dgm:t>
        <a:bodyPr/>
        <a:lstStyle/>
        <a:p>
          <a:r>
            <a:rPr lang="cs-CZ" sz="2800" dirty="0" smtClean="0">
              <a:latin typeface="Arial" pitchFamily="34" charset="0"/>
              <a:cs typeface="Arial" pitchFamily="34" charset="0"/>
            </a:rPr>
            <a:t>Blaník</a:t>
          </a:r>
          <a:endParaRPr lang="cs-CZ" sz="2800" dirty="0">
            <a:latin typeface="Arial" pitchFamily="34" charset="0"/>
            <a:cs typeface="Arial" pitchFamily="34" charset="0"/>
          </a:endParaRPr>
        </a:p>
      </dgm:t>
    </dgm:pt>
    <dgm:pt modelId="{8A5D996D-4577-4FC3-BBA0-8A7631A7DEA7}" type="sibTrans" cxnId="{00BFE909-4300-4258-9748-3A3AD54907D5}">
      <dgm:prSet/>
      <dgm:spPr/>
      <dgm:t>
        <a:bodyPr/>
        <a:lstStyle/>
        <a:p>
          <a:endParaRPr lang="cs-CZ"/>
        </a:p>
      </dgm:t>
    </dgm:pt>
    <dgm:pt modelId="{1E608BE3-B9C3-4BAB-A95D-9D2D065A49AB}" type="parTrans" cxnId="{00BFE909-4300-4258-9748-3A3AD54907D5}">
      <dgm:prSet/>
      <dgm:spPr/>
      <dgm:t>
        <a:bodyPr/>
        <a:lstStyle/>
        <a:p>
          <a:endParaRPr lang="cs-CZ"/>
        </a:p>
      </dgm:t>
    </dgm:pt>
    <dgm:pt modelId="{CB04730B-567D-43D5-8C4F-F3D50B300578}" type="pres">
      <dgm:prSet presAssocID="{783B3C3E-3452-48B6-AB1B-C4E09875C183}" presName="Name0" presStyleCnt="0">
        <dgm:presLayoutVars>
          <dgm:chMax val="7"/>
          <dgm:dir/>
          <dgm:resizeHandles val="exact"/>
        </dgm:presLayoutVars>
      </dgm:prSet>
      <dgm:spPr/>
    </dgm:pt>
    <dgm:pt modelId="{5110A6FC-D5B9-49BF-8E12-C8BEAA14325B}" type="pres">
      <dgm:prSet presAssocID="{783B3C3E-3452-48B6-AB1B-C4E09875C183}" presName="ellipse1" presStyleLbl="vennNode1" presStyleIdx="0" presStyleCnt="6" custScaleX="127357" custScaleY="11818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0CB7E5-AF50-44A3-9054-7F2C5119063B}" type="pres">
      <dgm:prSet presAssocID="{783B3C3E-3452-48B6-AB1B-C4E09875C183}" presName="ellipse2" presStyleLbl="vennNode1" presStyleIdx="1" presStyleCnt="6" custScaleX="131118" custScaleY="11566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35D026-196C-497B-9402-E6A78D8C4CC9}" type="pres">
      <dgm:prSet presAssocID="{783B3C3E-3452-48B6-AB1B-C4E09875C183}" presName="ellipse3" presStyleLbl="vennNode1" presStyleIdx="2" presStyleCnt="6" custScaleX="107510" custScaleY="140174" custLinFactNeighborX="2179" custLinFactNeighborY="76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BDD8D-2D84-4ADC-BA52-1ACC9B9545F6}" type="pres">
      <dgm:prSet presAssocID="{783B3C3E-3452-48B6-AB1B-C4E09875C183}" presName="ellipse4" presStyleLbl="vennNode1" presStyleIdx="3" presStyleCnt="6" custScaleX="89124" custScaleY="1143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6EF494-7361-48CB-95C3-C1B98A778863}" type="pres">
      <dgm:prSet presAssocID="{783B3C3E-3452-48B6-AB1B-C4E09875C183}" presName="ellipse5" presStyleLbl="vennNode1" presStyleIdx="4" presStyleCnt="6" custScaleX="121839" custScaleY="1196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D5C04A-6307-449C-87FE-4255133B8512}" type="pres">
      <dgm:prSet presAssocID="{783B3C3E-3452-48B6-AB1B-C4E09875C183}" presName="ellipse6" presStyleLbl="vennNode1" presStyleIdx="5" presStyleCnt="6" custScaleX="104318" custScaleY="6772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3CEF96-5BA4-4EF4-943D-97CFA7E284F9}" type="presOf" srcId="{9BCD2746-8F7A-4267-B84E-00FAE17754AC}" destId="{96D5C04A-6307-449C-87FE-4255133B8512}" srcOrd="0" destOrd="0" presId="urn:microsoft.com/office/officeart/2005/8/layout/rings+Icon"/>
    <dgm:cxn modelId="{A9F9CCA7-EC90-4467-8942-BC53F54ACE65}" type="presOf" srcId="{4F67F896-4A5F-47D8-8A4E-17D24B167C09}" destId="{416EF494-7361-48CB-95C3-C1B98A778863}" srcOrd="0" destOrd="0" presId="urn:microsoft.com/office/officeart/2005/8/layout/rings+Icon"/>
    <dgm:cxn modelId="{00BFE909-4300-4258-9748-3A3AD54907D5}" srcId="{783B3C3E-3452-48B6-AB1B-C4E09875C183}" destId="{9BCD2746-8F7A-4267-B84E-00FAE17754AC}" srcOrd="5" destOrd="0" parTransId="{1E608BE3-B9C3-4BAB-A95D-9D2D065A49AB}" sibTransId="{8A5D996D-4577-4FC3-BBA0-8A7631A7DEA7}"/>
    <dgm:cxn modelId="{37DA87ED-A639-4F3B-B8FE-87F3BF65641D}" type="presOf" srcId="{58FFECC3-A427-479D-9720-C89F771CAD93}" destId="{5110A6FC-D5B9-49BF-8E12-C8BEAA14325B}" srcOrd="0" destOrd="0" presId="urn:microsoft.com/office/officeart/2005/8/layout/rings+Icon"/>
    <dgm:cxn modelId="{4C4C19C3-D78E-407A-BD6E-E22191995DFC}" srcId="{783B3C3E-3452-48B6-AB1B-C4E09875C183}" destId="{220C3716-10F5-4913-87DB-57EC897AEBCB}" srcOrd="1" destOrd="0" parTransId="{C7CA206F-E774-4207-8A99-B7EF45DDCAC6}" sibTransId="{72EDA625-43AF-442B-BD8F-668FF4EAB094}"/>
    <dgm:cxn modelId="{1D122523-9DB0-46CF-AF9E-A3F840C9D4AA}" srcId="{783B3C3E-3452-48B6-AB1B-C4E09875C183}" destId="{9C025FD8-74CC-464B-94C9-E6FDB724FD67}" srcOrd="3" destOrd="0" parTransId="{0589078E-6DC4-4F92-A37E-C137EAB581FC}" sibTransId="{E51865A8-C229-4E38-A1B3-A550D20056B2}"/>
    <dgm:cxn modelId="{2A7CE7BD-22F9-4E37-BF01-20A78CB3D00B}" type="presOf" srcId="{220C3716-10F5-4913-87DB-57EC897AEBCB}" destId="{060CB7E5-AF50-44A3-9054-7F2C5119063B}" srcOrd="0" destOrd="0" presId="urn:microsoft.com/office/officeart/2005/8/layout/rings+Icon"/>
    <dgm:cxn modelId="{F6E2F94C-015A-4214-ACAB-A60DC611C807}" srcId="{783B3C3E-3452-48B6-AB1B-C4E09875C183}" destId="{4F67F896-4A5F-47D8-8A4E-17D24B167C09}" srcOrd="4" destOrd="0" parTransId="{F87F0314-CE1C-4EA7-AF11-05F00F02FD7B}" sibTransId="{7644C581-2798-4366-BF02-D8628651599D}"/>
    <dgm:cxn modelId="{00F8594F-10AA-4698-922F-37FA852BB4B0}" type="presOf" srcId="{9C025FD8-74CC-464B-94C9-E6FDB724FD67}" destId="{DE0BDD8D-2D84-4ADC-BA52-1ACC9B9545F6}" srcOrd="0" destOrd="0" presId="urn:microsoft.com/office/officeart/2005/8/layout/rings+Icon"/>
    <dgm:cxn modelId="{7A849E17-E76B-45D1-B031-E70BDD82BD76}" type="presOf" srcId="{BCAF0FB6-D2C1-4A4A-9BC7-5EFBBDC50D0A}" destId="{0935D026-196C-497B-9402-E6A78D8C4CC9}" srcOrd="0" destOrd="0" presId="urn:microsoft.com/office/officeart/2005/8/layout/rings+Icon"/>
    <dgm:cxn modelId="{DA201132-006E-439D-9C0D-2301C39B39F8}" srcId="{783B3C3E-3452-48B6-AB1B-C4E09875C183}" destId="{BCAF0FB6-D2C1-4A4A-9BC7-5EFBBDC50D0A}" srcOrd="2" destOrd="0" parTransId="{AED3CCA4-C209-43B7-95C8-6A9ED458BF93}" sibTransId="{168CD8DE-8EE2-43EA-AEC7-23B4E6D2E969}"/>
    <dgm:cxn modelId="{5D394B0D-CCB3-40FA-8C90-396A4219CE83}" srcId="{783B3C3E-3452-48B6-AB1B-C4E09875C183}" destId="{58FFECC3-A427-479D-9720-C89F771CAD93}" srcOrd="0" destOrd="0" parTransId="{617F5C9B-87B6-4A7A-8261-67C80A7582DA}" sibTransId="{F3EA1996-D7E5-4064-A05B-249F765A624F}"/>
    <dgm:cxn modelId="{5AEDC018-2830-46D9-8A33-43B84D6C722F}" type="presOf" srcId="{783B3C3E-3452-48B6-AB1B-C4E09875C183}" destId="{CB04730B-567D-43D5-8C4F-F3D50B300578}" srcOrd="0" destOrd="0" presId="urn:microsoft.com/office/officeart/2005/8/layout/rings+Icon"/>
    <dgm:cxn modelId="{77DCB458-73AC-4875-9A37-EF033F939DE6}" type="presParOf" srcId="{CB04730B-567D-43D5-8C4F-F3D50B300578}" destId="{5110A6FC-D5B9-49BF-8E12-C8BEAA14325B}" srcOrd="0" destOrd="0" presId="urn:microsoft.com/office/officeart/2005/8/layout/rings+Icon"/>
    <dgm:cxn modelId="{8A6D78E4-264C-4913-BC00-8D9FF05E74E7}" type="presParOf" srcId="{CB04730B-567D-43D5-8C4F-F3D50B300578}" destId="{060CB7E5-AF50-44A3-9054-7F2C5119063B}" srcOrd="1" destOrd="0" presId="urn:microsoft.com/office/officeart/2005/8/layout/rings+Icon"/>
    <dgm:cxn modelId="{4760DC43-5BF2-430B-8D83-54F82B3E109B}" type="presParOf" srcId="{CB04730B-567D-43D5-8C4F-F3D50B300578}" destId="{0935D026-196C-497B-9402-E6A78D8C4CC9}" srcOrd="2" destOrd="0" presId="urn:microsoft.com/office/officeart/2005/8/layout/rings+Icon"/>
    <dgm:cxn modelId="{5E8A8C54-DD32-4EC4-AD03-D59FEB438055}" type="presParOf" srcId="{CB04730B-567D-43D5-8C4F-F3D50B300578}" destId="{DE0BDD8D-2D84-4ADC-BA52-1ACC9B9545F6}" srcOrd="3" destOrd="0" presId="urn:microsoft.com/office/officeart/2005/8/layout/rings+Icon"/>
    <dgm:cxn modelId="{B812065C-1788-43F6-92F2-DD5AB599C894}" type="presParOf" srcId="{CB04730B-567D-43D5-8C4F-F3D50B300578}" destId="{416EF494-7361-48CB-95C3-C1B98A778863}" srcOrd="4" destOrd="0" presId="urn:microsoft.com/office/officeart/2005/8/layout/rings+Icon"/>
    <dgm:cxn modelId="{905CAE59-1172-4E77-959A-63B3A0E27819}" type="presParOf" srcId="{CB04730B-567D-43D5-8C4F-F3D50B300578}" destId="{96D5C04A-6307-449C-87FE-4255133B8512}" srcOrd="5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VY_32_INOVACE_05_Bedřich Smetana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pro 2.stupeň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Bedřich Smetana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938625-5C1A-4F1A-B278-5B551BE332D6}">
      <dsp:nvSpPr>
        <dsp:cNvPr id="0" name=""/>
        <dsp:cNvSpPr/>
      </dsp:nvSpPr>
      <dsp:spPr>
        <a:xfrm>
          <a:off x="1174020" y="0"/>
          <a:ext cx="2858422" cy="186196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0" kern="1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rPr>
            <a:t>hudební skladatel</a:t>
          </a:r>
          <a:endParaRPr lang="cs-CZ" sz="3400" b="0" kern="1200" dirty="0">
            <a:solidFill>
              <a:schemeClr val="bg1"/>
            </a:solidFill>
            <a:latin typeface="Arial" pitchFamily="34" charset="0"/>
            <a:cs typeface="Arial" pitchFamily="34" charset="0"/>
          </a:endParaRPr>
        </a:p>
      </dsp:txBody>
      <dsp:txXfrm>
        <a:off x="1174020" y="0"/>
        <a:ext cx="2858422" cy="1861963"/>
      </dsp:txXfrm>
    </dsp:sp>
    <dsp:sp modelId="{AD0FF1E1-CB3A-419E-9908-0EFF6BE67A02}">
      <dsp:nvSpPr>
        <dsp:cNvPr id="0" name=""/>
        <dsp:cNvSpPr/>
      </dsp:nvSpPr>
      <dsp:spPr>
        <a:xfrm>
          <a:off x="1631" y="2211238"/>
          <a:ext cx="2923918" cy="175435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hudební pedagog</a:t>
          </a:r>
          <a:endParaRPr lang="cs-CZ" sz="3400" kern="1200" dirty="0"/>
        </a:p>
      </dsp:txBody>
      <dsp:txXfrm>
        <a:off x="1631" y="2211238"/>
        <a:ext cx="2923918" cy="1754351"/>
      </dsp:txXfrm>
    </dsp:sp>
    <dsp:sp modelId="{A0F404FB-D594-45A3-BA76-4431CC2FC089}">
      <dsp:nvSpPr>
        <dsp:cNvPr id="0" name=""/>
        <dsp:cNvSpPr/>
      </dsp:nvSpPr>
      <dsp:spPr>
        <a:xfrm rot="515373">
          <a:off x="3328098" y="2577369"/>
          <a:ext cx="1820987" cy="13165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dirigent</a:t>
          </a:r>
          <a:endParaRPr lang="cs-CZ" sz="3400" kern="1200" dirty="0"/>
        </a:p>
      </dsp:txBody>
      <dsp:txXfrm>
        <a:off x="3328098" y="2577369"/>
        <a:ext cx="1820987" cy="1316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E3DCF-5359-479E-B0DD-E901665846F0}">
      <dsp:nvSpPr>
        <dsp:cNvPr id="0" name=""/>
        <dsp:cNvSpPr/>
      </dsp:nvSpPr>
      <dsp:spPr>
        <a:xfrm>
          <a:off x="0" y="1269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Braniboři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  Čechách</a:t>
          </a:r>
          <a:endParaRPr lang="cs-CZ" sz="2000" kern="1200" dirty="0"/>
        </a:p>
      </dsp:txBody>
      <dsp:txXfrm>
        <a:off x="0" y="126999"/>
        <a:ext cx="1904999" cy="1143000"/>
      </dsp:txXfrm>
    </dsp:sp>
    <dsp:sp modelId="{82C98770-A61F-4685-9F2E-BC019C12C1A2}">
      <dsp:nvSpPr>
        <dsp:cNvPr id="0" name=""/>
        <dsp:cNvSpPr/>
      </dsp:nvSpPr>
      <dsp:spPr>
        <a:xfrm>
          <a:off x="2095500" y="1269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Prodaná nevěsta</a:t>
          </a:r>
          <a:endParaRPr lang="cs-CZ" sz="2000" kern="1200" dirty="0"/>
        </a:p>
      </dsp:txBody>
      <dsp:txXfrm>
        <a:off x="2095500" y="126999"/>
        <a:ext cx="1904999" cy="1143000"/>
      </dsp:txXfrm>
    </dsp:sp>
    <dsp:sp modelId="{F6FC74E8-4419-4DEF-827F-71BD81661077}">
      <dsp:nvSpPr>
        <dsp:cNvPr id="0" name=""/>
        <dsp:cNvSpPr/>
      </dsp:nvSpPr>
      <dsp:spPr>
        <a:xfrm>
          <a:off x="4191000" y="1269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Dalibor</a:t>
          </a:r>
          <a:endParaRPr lang="cs-CZ" sz="2000" kern="1200" dirty="0"/>
        </a:p>
      </dsp:txBody>
      <dsp:txXfrm>
        <a:off x="4191000" y="126999"/>
        <a:ext cx="1904999" cy="1143000"/>
      </dsp:txXfrm>
    </dsp:sp>
    <dsp:sp modelId="{B6A17D8E-BB94-4F04-A2C8-FD0F0DF0E1D5}">
      <dsp:nvSpPr>
        <dsp:cNvPr id="0" name=""/>
        <dsp:cNvSpPr/>
      </dsp:nvSpPr>
      <dsp:spPr>
        <a:xfrm>
          <a:off x="0" y="1460500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Libuše</a:t>
          </a:r>
          <a:endParaRPr lang="cs-CZ" sz="2000" kern="1200" dirty="0"/>
        </a:p>
      </dsp:txBody>
      <dsp:txXfrm>
        <a:off x="0" y="1460500"/>
        <a:ext cx="1904999" cy="1143000"/>
      </dsp:txXfrm>
    </dsp:sp>
    <dsp:sp modelId="{EA4796E5-3EE3-465D-9D5C-6B2ABD3E14E2}">
      <dsp:nvSpPr>
        <dsp:cNvPr id="0" name=""/>
        <dsp:cNvSpPr/>
      </dsp:nvSpPr>
      <dsp:spPr>
        <a:xfrm>
          <a:off x="2095500" y="14604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Dvě vdovy</a:t>
          </a:r>
          <a:endParaRPr lang="cs-CZ" sz="2000" kern="1200" dirty="0"/>
        </a:p>
      </dsp:txBody>
      <dsp:txXfrm>
        <a:off x="2095500" y="1460499"/>
        <a:ext cx="1904999" cy="1143000"/>
      </dsp:txXfrm>
    </dsp:sp>
    <dsp:sp modelId="{F4A28841-A08E-472A-B200-B50C64C0DE65}">
      <dsp:nvSpPr>
        <dsp:cNvPr id="0" name=""/>
        <dsp:cNvSpPr/>
      </dsp:nvSpPr>
      <dsp:spPr>
        <a:xfrm>
          <a:off x="4191000" y="14604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Hubička</a:t>
          </a:r>
          <a:endParaRPr lang="cs-CZ" sz="2000" kern="1200" dirty="0"/>
        </a:p>
      </dsp:txBody>
      <dsp:txXfrm>
        <a:off x="4191000" y="1460499"/>
        <a:ext cx="1904999" cy="1143000"/>
      </dsp:txXfrm>
    </dsp:sp>
    <dsp:sp modelId="{7E3CDC36-B588-49D7-B81B-1D67DB444D69}">
      <dsp:nvSpPr>
        <dsp:cNvPr id="0" name=""/>
        <dsp:cNvSpPr/>
      </dsp:nvSpPr>
      <dsp:spPr>
        <a:xfrm>
          <a:off x="0" y="27939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Tajemství</a:t>
          </a:r>
          <a:endParaRPr lang="cs-CZ" sz="2000" kern="1200" dirty="0"/>
        </a:p>
      </dsp:txBody>
      <dsp:txXfrm>
        <a:off x="0" y="2793999"/>
        <a:ext cx="1904999" cy="1143000"/>
      </dsp:txXfrm>
    </dsp:sp>
    <dsp:sp modelId="{A44EECC7-770E-4072-8CE8-4421A81A12DB}">
      <dsp:nvSpPr>
        <dsp:cNvPr id="0" name=""/>
        <dsp:cNvSpPr/>
      </dsp:nvSpPr>
      <dsp:spPr>
        <a:xfrm>
          <a:off x="2095500" y="2793999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Čertova stěna</a:t>
          </a:r>
          <a:endParaRPr lang="cs-CZ" sz="2000" kern="1200" dirty="0"/>
        </a:p>
      </dsp:txBody>
      <dsp:txXfrm>
        <a:off x="2095500" y="2793999"/>
        <a:ext cx="1904999" cy="1143000"/>
      </dsp:txXfrm>
    </dsp:sp>
    <dsp:sp modelId="{72FCE377-25FE-4F5D-82B6-F2C055362082}">
      <dsp:nvSpPr>
        <dsp:cNvPr id="0" name=""/>
        <dsp:cNvSpPr/>
      </dsp:nvSpPr>
      <dsp:spPr>
        <a:xfrm>
          <a:off x="4191000" y="2794000"/>
          <a:ext cx="1904999" cy="1143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Viola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(nedokončená)</a:t>
          </a:r>
          <a:endParaRPr lang="cs-CZ" sz="2000" kern="1200" dirty="0"/>
        </a:p>
      </dsp:txBody>
      <dsp:txXfrm>
        <a:off x="4191000" y="2794000"/>
        <a:ext cx="1904999" cy="1143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0A6FC-D5B9-49BF-8E12-C8BEAA14325B}">
      <dsp:nvSpPr>
        <dsp:cNvPr id="0" name=""/>
        <dsp:cNvSpPr/>
      </dsp:nvSpPr>
      <dsp:spPr>
        <a:xfrm>
          <a:off x="-150593" y="360038"/>
          <a:ext cx="2421987" cy="22477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Vyšehrad</a:t>
          </a:r>
          <a:endParaRPr lang="cs-CZ" sz="2800" kern="1200" dirty="0"/>
        </a:p>
      </dsp:txBody>
      <dsp:txXfrm>
        <a:off x="204099" y="689211"/>
        <a:ext cx="1712603" cy="1589385"/>
      </dsp:txXfrm>
    </dsp:sp>
    <dsp:sp modelId="{060CB7E5-AF50-44A3-9054-7F2C5119063B}">
      <dsp:nvSpPr>
        <dsp:cNvPr id="0" name=""/>
        <dsp:cNvSpPr/>
      </dsp:nvSpPr>
      <dsp:spPr>
        <a:xfrm>
          <a:off x="801450" y="1609664"/>
          <a:ext cx="2493512" cy="219980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 českých luhů a hájů</a:t>
          </a:r>
          <a:endParaRPr lang="cs-CZ" sz="2800" kern="1200" dirty="0"/>
        </a:p>
      </dsp:txBody>
      <dsp:txXfrm>
        <a:off x="1166616" y="1931818"/>
        <a:ext cx="1763180" cy="1555497"/>
      </dsp:txXfrm>
    </dsp:sp>
    <dsp:sp modelId="{0935D026-196C-497B-9402-E6A78D8C4CC9}">
      <dsp:nvSpPr>
        <dsp:cNvPr id="0" name=""/>
        <dsp:cNvSpPr/>
      </dsp:nvSpPr>
      <dsp:spPr>
        <a:xfrm>
          <a:off x="2055175" y="296536"/>
          <a:ext cx="2044551" cy="26658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Vltava</a:t>
          </a:r>
          <a:endParaRPr lang="cs-CZ" sz="2800" kern="1200" dirty="0"/>
        </a:p>
      </dsp:txBody>
      <dsp:txXfrm>
        <a:off x="2354593" y="686943"/>
        <a:ext cx="1445715" cy="1885052"/>
      </dsp:txXfrm>
    </dsp:sp>
    <dsp:sp modelId="{DE0BDD8D-2D84-4ADC-BA52-1ACC9B9545F6}">
      <dsp:nvSpPr>
        <dsp:cNvPr id="0" name=""/>
        <dsp:cNvSpPr/>
      </dsp:nvSpPr>
      <dsp:spPr>
        <a:xfrm>
          <a:off x="3176368" y="1621760"/>
          <a:ext cx="1694898" cy="217561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Tábor</a:t>
          </a:r>
          <a:endParaRPr lang="cs-CZ" sz="2800" kern="1200" dirty="0"/>
        </a:p>
      </dsp:txBody>
      <dsp:txXfrm>
        <a:off x="3424580" y="1940371"/>
        <a:ext cx="1198474" cy="1538391"/>
      </dsp:txXfrm>
    </dsp:sp>
    <dsp:sp modelId="{416EF494-7361-48CB-95C3-C1B98A778863}">
      <dsp:nvSpPr>
        <dsp:cNvPr id="0" name=""/>
        <dsp:cNvSpPr/>
      </dsp:nvSpPr>
      <dsp:spPr>
        <a:xfrm>
          <a:off x="3853098" y="345793"/>
          <a:ext cx="2317050" cy="2276220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Šárka</a:t>
          </a:r>
          <a:endParaRPr lang="cs-CZ" sz="2800" kern="1200" dirty="0"/>
        </a:p>
      </dsp:txBody>
      <dsp:txXfrm>
        <a:off x="4192422" y="679138"/>
        <a:ext cx="1638402" cy="1609530"/>
      </dsp:txXfrm>
    </dsp:sp>
    <dsp:sp modelId="{96D5C04A-6307-449C-87FE-4255133B8512}">
      <dsp:nvSpPr>
        <dsp:cNvPr id="0" name=""/>
        <dsp:cNvSpPr/>
      </dsp:nvSpPr>
      <dsp:spPr>
        <a:xfrm>
          <a:off x="5007505" y="2065532"/>
          <a:ext cx="1983848" cy="128806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atin typeface="Arial" pitchFamily="34" charset="0"/>
              <a:cs typeface="Arial" pitchFamily="34" charset="0"/>
            </a:rPr>
            <a:t>Blaník</a:t>
          </a:r>
          <a:endParaRPr lang="cs-CZ" sz="2800" kern="1200" dirty="0">
            <a:latin typeface="Arial" pitchFamily="34" charset="0"/>
            <a:cs typeface="Arial" pitchFamily="34" charset="0"/>
          </a:endParaRPr>
        </a:p>
      </dsp:txBody>
      <dsp:txXfrm>
        <a:off x="5298033" y="2254165"/>
        <a:ext cx="1402792" cy="910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284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104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736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364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5459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825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030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45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945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142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477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417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750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2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31377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575078"/>
              </p:ext>
            </p:extLst>
          </p:nvPr>
        </p:nvGraphicFramePr>
        <p:xfrm>
          <a:off x="1547664" y="1556792"/>
          <a:ext cx="6096000" cy="376019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490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19696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(pracovní</a:t>
                      </a:r>
                      <a:r>
                        <a:rPr lang="cs-CZ" baseline="0" dirty="0" smtClean="0"/>
                        <a:t> list), test</a:t>
                      </a:r>
                      <a:endParaRPr lang="cs-CZ" dirty="0"/>
                    </a:p>
                  </a:txBody>
                  <a:tcPr/>
                </a:tc>
              </a:tr>
              <a:tr h="81969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baseline="0" dirty="0" smtClean="0"/>
                        <a:t>, CD nahrávky, nástěnná tabule</a:t>
                      </a:r>
                      <a:endParaRPr lang="cs-CZ" dirty="0"/>
                    </a:p>
                  </a:txBody>
                  <a:tcPr/>
                </a:tc>
              </a:tr>
              <a:tr h="117099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7490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2605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4293095"/>
            <a:ext cx="7632848" cy="1872209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4800" dirty="0" smtClean="0">
                <a:latin typeface="Arial" pitchFamily="34" charset="0"/>
                <a:cs typeface="Arial" pitchFamily="34" charset="0"/>
              </a:rPr>
              <a:t>Významný český hudební      </a:t>
            </a:r>
          </a:p>
          <a:p>
            <a:pPr algn="ctr"/>
            <a:r>
              <a:rPr lang="cs-CZ" sz="4800" dirty="0" smtClean="0">
                <a:latin typeface="Arial" pitchFamily="34" charset="0"/>
                <a:cs typeface="Arial" pitchFamily="34" charset="0"/>
              </a:rPr>
              <a:t>s k l a d a t el</a:t>
            </a:r>
          </a:p>
          <a:p>
            <a:pPr algn="ctr"/>
            <a:r>
              <a:rPr lang="cs-CZ" sz="4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48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období romantismu  </a:t>
            </a:r>
          </a:p>
          <a:p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9"/>
            <a:ext cx="7848873" cy="3456383"/>
          </a:xfrm>
        </p:spPr>
        <p:txBody>
          <a:bodyPr/>
          <a:lstStyle/>
          <a:p>
            <a:pPr marL="182880" indent="0">
              <a:buNone/>
            </a:pPr>
            <a: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    B E D Ř I C H   </a:t>
            </a:r>
            <a:br>
              <a:rPr lang="cs-CZ" sz="60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60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60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7200" dirty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 S M E T A N A    </a:t>
            </a:r>
            <a:endParaRPr lang="cs-CZ" sz="6000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680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64175" y="1196752"/>
            <a:ext cx="587372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Narodil se 2. 3. 1824</a:t>
            </a:r>
          </a:p>
          <a:p>
            <a:pPr algn="ctr"/>
            <a:r>
              <a:rPr lang="cs-CZ" sz="4800" dirty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8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Litomyšli</a:t>
            </a:r>
            <a:endParaRPr lang="cs-CZ" sz="48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4800" dirty="0" smtClean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Zemřel 12. 5. 1884</a:t>
            </a:r>
          </a:p>
          <a:p>
            <a:pPr algn="ctr"/>
            <a:r>
              <a:rPr lang="cs-CZ" sz="4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Praze</a:t>
            </a:r>
            <a:endParaRPr lang="cs-CZ" sz="4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cs-CZ" sz="4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579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660380516"/>
              </p:ext>
            </p:extLst>
          </p:nvPr>
        </p:nvGraphicFramePr>
        <p:xfrm>
          <a:off x="1979712" y="1405237"/>
          <a:ext cx="5040560" cy="40224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9" name="Picture 5" descr="C:\Users\Konopová\AppData\Local\Microsoft\Windows\Temporary Internet Files\Content.IE5\K0O7W0UI\MC9003526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1758">
            <a:off x="6668283" y="4149080"/>
            <a:ext cx="162442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Konopová\AppData\Local\Microsoft\Windows\Temporary Internet Files\Content.IE5\DE4CGPLA\MP9004387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51955">
            <a:off x="1335073" y="708064"/>
            <a:ext cx="1927223" cy="1286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onopová\AppData\Local\Microsoft\Windows\Temporary Internet Files\Content.IE5\K0O7W0UI\MC90008890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950" y="4672013"/>
            <a:ext cx="1809750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232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O     P     E     R     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513066574"/>
              </p:ext>
            </p:extLst>
          </p:nvPr>
        </p:nvGraphicFramePr>
        <p:xfrm>
          <a:off x="1524000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Konopová\AppData\Local\Microsoft\Windows\Temporary Internet Files\Content.IE5\AM1I8PN9\MC90018614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0156">
            <a:off x="7956376" y="642939"/>
            <a:ext cx="888401" cy="127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478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 á   v l a s t</a:t>
            </a:r>
          </a:p>
          <a:p>
            <a:r>
              <a:rPr lang="cs-CZ" sz="60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(cyklus symfonických básní)</a:t>
            </a:r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</a:p>
          <a:p>
            <a:endParaRPr lang="cs-CZ" sz="6000" b="1" dirty="0" smtClean="0">
              <a:solidFill>
                <a:schemeClr val="tx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698751963"/>
              </p:ext>
            </p:extLst>
          </p:nvPr>
        </p:nvGraphicFramePr>
        <p:xfrm>
          <a:off x="539552" y="2492896"/>
          <a:ext cx="684076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Users\Konopová\AppData\Local\Microsoft\Windows\Temporary Internet Files\Content.IE5\S7687CZ2\MP9004071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46450" flipV="1">
            <a:off x="6970625" y="2269653"/>
            <a:ext cx="1770680" cy="1607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951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332656"/>
            <a:ext cx="8269537" cy="8586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P                </a:t>
            </a:r>
            <a:r>
              <a:rPr lang="cs-CZ" sz="4000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Louisina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polka</a:t>
            </a:r>
            <a:endParaRPr lang="cs-CZ" sz="5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O</a:t>
            </a:r>
          </a:p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5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L</a:t>
            </a:r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K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Jiřinková 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Y             </a:t>
            </a: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polka</a:t>
            </a: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</a:t>
            </a:r>
          </a:p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Ze studentského života </a:t>
            </a: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onopová\AppData\Local\Microsoft\Windows\Temporary Internet Files\Content.IE5\DE4CGPLA\MC9004159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3005">
            <a:off x="5990003" y="1840570"/>
            <a:ext cx="2337188" cy="254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7701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883762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vystudoval gymnázium v Plzni</a:t>
            </a:r>
          </a:p>
          <a:p>
            <a:pPr marL="571500" indent="-571500">
              <a:buFontTx/>
              <a:buChar char="-"/>
            </a:pPr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1856 - 1861 byl dirigentem </a:t>
            </a:r>
          </a:p>
          <a:p>
            <a:r>
              <a:rPr lang="cs-CZ" sz="4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 Filharmonické společnosti</a:t>
            </a:r>
          </a:p>
          <a:p>
            <a:r>
              <a:rPr lang="cs-CZ" sz="4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latin typeface="Arial" pitchFamily="34" charset="0"/>
                <a:cs typeface="Arial" pitchFamily="34" charset="0"/>
              </a:rPr>
              <a:t>   ve Švédsku v Göteborgu</a:t>
            </a:r>
          </a:p>
          <a:p>
            <a:endParaRPr lang="cs-CZ" sz="4400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latin typeface="Arial" pitchFamily="34" charset="0"/>
                <a:cs typeface="Arial" pitchFamily="34" charset="0"/>
              </a:rPr>
              <a:t>ztratil sluch</a:t>
            </a:r>
          </a:p>
          <a:p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481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136904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 E S T:</a:t>
            </a:r>
          </a:p>
          <a:p>
            <a:pPr marL="571500" indent="-571500">
              <a:buFontTx/>
              <a:buChar char="-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V jakém století žil B. Smetana?</a:t>
            </a:r>
          </a:p>
          <a:p>
            <a:pPr marL="571500" indent="-571500">
              <a:buFontTx/>
              <a:buChar char="-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Jak se jmenuje jeho rodné     </a:t>
            </a:r>
          </a:p>
          <a:p>
            <a:r>
              <a:rPr lang="cs-CZ" sz="4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město?</a:t>
            </a:r>
          </a:p>
          <a:p>
            <a:pPr marL="571500" indent="-571500">
              <a:buFontTx/>
              <a:buChar char="-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Jak se jmenuje jeho cyklus  </a:t>
            </a:r>
          </a:p>
          <a:p>
            <a:r>
              <a:rPr lang="cs-CZ" sz="400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symfonických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básní?</a:t>
            </a:r>
          </a:p>
          <a:p>
            <a:pPr marL="571500" indent="-571500">
              <a:buFontTx/>
              <a:buChar char="-"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Co je Libuše?</a:t>
            </a:r>
          </a:p>
          <a:p>
            <a:pPr marL="571500" indent="-571500">
              <a:buFontTx/>
              <a:buChar char="-"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Co je Šárka?</a:t>
            </a:r>
          </a:p>
          <a:p>
            <a:pPr marL="571500" indent="-571500">
              <a:buFontTx/>
              <a:buChar char="-"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Kde vystudoval gymnázium?</a:t>
            </a:r>
          </a:p>
          <a:p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942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Ilustrace: office.microsoft.com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27998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412</TotalTime>
  <Words>265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Aerodynamika</vt:lpstr>
      <vt:lpstr>Motiv systému Office</vt:lpstr>
      <vt:lpstr>Prezentace aplikace PowerPoint</vt:lpstr>
      <vt:lpstr>Anotace</vt:lpstr>
      <vt:lpstr>      B E D Ř I C H        S M E T A N A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Dufková</cp:lastModifiedBy>
  <cp:revision>44</cp:revision>
  <dcterms:created xsi:type="dcterms:W3CDTF">2011-08-21T15:31:45Z</dcterms:created>
  <dcterms:modified xsi:type="dcterms:W3CDTF">2012-05-27T10:00:24Z</dcterms:modified>
</cp:coreProperties>
</file>