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notesMasterIdLst>
    <p:notesMasterId r:id="rId12"/>
  </p:notesMasterIdLst>
  <p:sldIdLst>
    <p:sldId id="263" r:id="rId3"/>
    <p:sldId id="264" r:id="rId4"/>
    <p:sldId id="256" r:id="rId5"/>
    <p:sldId id="257" r:id="rId6"/>
    <p:sldId id="259" r:id="rId7"/>
    <p:sldId id="258" r:id="rId8"/>
    <p:sldId id="260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2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VY_32_INOVACE_07_Opera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Opera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3B1EDC-D45F-4334-98BA-5D0EA7C7CFA1}" type="presOf" srcId="{EBC41103-E2E5-4D48-9B4B-425520D3D098}" destId="{F969C235-9271-4D34-B740-D627A121CAD0}" srcOrd="1" destOrd="0" presId="urn:microsoft.com/office/officeart/2005/8/layout/target3"/>
    <dgm:cxn modelId="{55E35838-2A8C-4059-B2D9-918567B1DBA3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67A5691-9164-47E1-B90D-B6ADFB2CDEE8}" type="presOf" srcId="{DAEA276B-ECF9-46F6-A7D3-4693B2D32BC4}" destId="{F69A1436-182C-465B-AD7F-FE48E0C090C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2472DB1D-09F1-43C6-AD66-C04D8C25ABF4}" type="presOf" srcId="{FBBFC3EA-9D9D-4F3A-BEA6-9C2C0E46BF20}" destId="{643EA938-EDE0-4533-ACCC-D2BD6F3A527C}" srcOrd="0" destOrd="0" presId="urn:microsoft.com/office/officeart/2005/8/layout/target3"/>
    <dgm:cxn modelId="{8BB33CC9-F873-492B-9979-FBB3C493C32B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273F41A-24AA-40B9-BA88-7AB2D15D1C85}" type="presOf" srcId="{C73C7642-F245-4585-8F88-243F9FAEF6CA}" destId="{AA41A67C-3D3F-4AE9-9E0F-5D7F7BB2E741}" srcOrd="1" destOrd="0" presId="urn:microsoft.com/office/officeart/2005/8/layout/target3"/>
    <dgm:cxn modelId="{7F4CE6E2-ACB5-430C-B578-3719171F3465}" type="presOf" srcId="{445C7998-7549-48B0-BD68-D4F0167F02E5}" destId="{4D19AB04-24FA-40C2-B203-52AE3D15E171}" srcOrd="1" destOrd="0" presId="urn:microsoft.com/office/officeart/2005/8/layout/target3"/>
    <dgm:cxn modelId="{266B55AD-CD8F-4D31-90C1-E63B3AE8D2F4}" type="presOf" srcId="{C73C7642-F245-4585-8F88-243F9FAEF6CA}" destId="{97289DF2-90F4-4EC2-A9FC-633B00BAB610}" srcOrd="0" destOrd="0" presId="urn:microsoft.com/office/officeart/2005/8/layout/target3"/>
    <dgm:cxn modelId="{6B656CF3-B3E2-4752-84CB-3F0325B42948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E7950E1-97BC-4C51-85E6-726DA0711208}" type="presOf" srcId="{FBBFC3EA-9D9D-4F3A-BEA6-9C2C0E46BF20}" destId="{832BF48F-0145-4429-9E02-8FCA946CCE9E}" srcOrd="1" destOrd="0" presId="urn:microsoft.com/office/officeart/2005/8/layout/target3"/>
    <dgm:cxn modelId="{9B1C20B5-E076-46DC-976B-B6F419A02FD4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C46784E-4822-475D-9715-8A9EB9B1410D}" type="presOf" srcId="{39F8B381-5807-488E-AC22-73DD4140ED4A}" destId="{71045F8C-00FA-488E-A7BD-E2E6753D979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D0D36F2-115B-46AD-BDA4-94E8F57AE674}" type="presOf" srcId="{DAEA276B-ECF9-46F6-A7D3-4693B2D32BC4}" destId="{CDED6FE3-AD8F-4ACC-B6B8-710EDDD97598}" srcOrd="0" destOrd="0" presId="urn:microsoft.com/office/officeart/2005/8/layout/target3"/>
    <dgm:cxn modelId="{1486B84F-2EC7-4C4F-A36F-1B1B7E9F0ED8}" type="presParOf" srcId="{71045F8C-00FA-488E-A7BD-E2E6753D979D}" destId="{3577EC6B-C980-4F34-8C69-4365E7B8FC8C}" srcOrd="0" destOrd="0" presId="urn:microsoft.com/office/officeart/2005/8/layout/target3"/>
    <dgm:cxn modelId="{80E37019-E161-4488-9CF7-BEB31E0DEB65}" type="presParOf" srcId="{71045F8C-00FA-488E-A7BD-E2E6753D979D}" destId="{6940EB87-DC1D-4BC3-9408-9AC2E1FFC039}" srcOrd="1" destOrd="0" presId="urn:microsoft.com/office/officeart/2005/8/layout/target3"/>
    <dgm:cxn modelId="{F56C0EF5-4073-40BC-B829-C5465AB83A81}" type="presParOf" srcId="{71045F8C-00FA-488E-A7BD-E2E6753D979D}" destId="{BC35EE03-4121-4EF9-923D-7CB6D30D358D}" srcOrd="2" destOrd="0" presId="urn:microsoft.com/office/officeart/2005/8/layout/target3"/>
    <dgm:cxn modelId="{58E56C06-4633-4BF7-AF7F-98A8DB555E77}" type="presParOf" srcId="{71045F8C-00FA-488E-A7BD-E2E6753D979D}" destId="{C95EEA27-3CBF-4645-A92D-9D8AF5C1CBFC}" srcOrd="3" destOrd="0" presId="urn:microsoft.com/office/officeart/2005/8/layout/target3"/>
    <dgm:cxn modelId="{168589F7-A90E-4453-BC3A-4E58056235CC}" type="presParOf" srcId="{71045F8C-00FA-488E-A7BD-E2E6753D979D}" destId="{851BB866-B6AE-4566-893F-4C635BA974FC}" srcOrd="4" destOrd="0" presId="urn:microsoft.com/office/officeart/2005/8/layout/target3"/>
    <dgm:cxn modelId="{73DF3588-EFE7-40E3-AEBC-D2AC6EAADA3C}" type="presParOf" srcId="{71045F8C-00FA-488E-A7BD-E2E6753D979D}" destId="{643EA938-EDE0-4533-ACCC-D2BD6F3A527C}" srcOrd="5" destOrd="0" presId="urn:microsoft.com/office/officeart/2005/8/layout/target3"/>
    <dgm:cxn modelId="{FCBB32D3-93F6-46A9-9BD5-795823167A0A}" type="presParOf" srcId="{71045F8C-00FA-488E-A7BD-E2E6753D979D}" destId="{92F31B18-D66D-4CC7-89B9-378928DE877D}" srcOrd="6" destOrd="0" presId="urn:microsoft.com/office/officeart/2005/8/layout/target3"/>
    <dgm:cxn modelId="{9A2D0520-347E-41FB-A0E7-6550DA6F0431}" type="presParOf" srcId="{71045F8C-00FA-488E-A7BD-E2E6753D979D}" destId="{902074E1-B931-4618-97F1-FADBE82E9C3C}" srcOrd="7" destOrd="0" presId="urn:microsoft.com/office/officeart/2005/8/layout/target3"/>
    <dgm:cxn modelId="{8F1BCA12-5632-46BC-BF45-3D4E8EEA3B35}" type="presParOf" srcId="{71045F8C-00FA-488E-A7BD-E2E6753D979D}" destId="{A3817367-F2BC-482F-8832-FA00B51DCCF3}" srcOrd="8" destOrd="0" presId="urn:microsoft.com/office/officeart/2005/8/layout/target3"/>
    <dgm:cxn modelId="{7993287D-1999-4733-AFFA-E47FEC4C1B52}" type="presParOf" srcId="{71045F8C-00FA-488E-A7BD-E2E6753D979D}" destId="{626ABFF6-56C8-4386-B662-68EC364EED9D}" srcOrd="9" destOrd="0" presId="urn:microsoft.com/office/officeart/2005/8/layout/target3"/>
    <dgm:cxn modelId="{F41E44E8-E20C-45A3-BAD6-7EB2FAD57AB5}" type="presParOf" srcId="{71045F8C-00FA-488E-A7BD-E2E6753D979D}" destId="{6DB11F1C-D028-4800-9625-6611CA9DE6D4}" srcOrd="10" destOrd="0" presId="urn:microsoft.com/office/officeart/2005/8/layout/target3"/>
    <dgm:cxn modelId="{E4F2DA0D-BCF9-4540-BCF1-821F8CE748ED}" type="presParOf" srcId="{71045F8C-00FA-488E-A7BD-E2E6753D979D}" destId="{CDED6FE3-AD8F-4ACC-B6B8-710EDDD97598}" srcOrd="11" destOrd="0" presId="urn:microsoft.com/office/officeart/2005/8/layout/target3"/>
    <dgm:cxn modelId="{7D29DD55-0231-4993-B991-07C342296596}" type="presParOf" srcId="{71045F8C-00FA-488E-A7BD-E2E6753D979D}" destId="{397AC6D7-84A6-4150-958F-83C92D9ACF38}" srcOrd="12" destOrd="0" presId="urn:microsoft.com/office/officeart/2005/8/layout/target3"/>
    <dgm:cxn modelId="{8D7FA9A2-9ED4-499A-BCE6-36410B24211E}" type="presParOf" srcId="{71045F8C-00FA-488E-A7BD-E2E6753D979D}" destId="{D7419528-33A6-416D-9E64-B3F7915C5149}" srcOrd="13" destOrd="0" presId="urn:microsoft.com/office/officeart/2005/8/layout/target3"/>
    <dgm:cxn modelId="{FCA9FA91-2B66-46CC-977D-B265799DC837}" type="presParOf" srcId="{71045F8C-00FA-488E-A7BD-E2E6753D979D}" destId="{97289DF2-90F4-4EC2-A9FC-633B00BAB610}" srcOrd="14" destOrd="0" presId="urn:microsoft.com/office/officeart/2005/8/layout/target3"/>
    <dgm:cxn modelId="{59C1629E-BEE3-4516-9711-2EB6EFE47DB7}" type="presParOf" srcId="{71045F8C-00FA-488E-A7BD-E2E6753D979D}" destId="{234EBA9D-95B4-4C20-A84E-6F65F1085DC6}" srcOrd="15" destOrd="0" presId="urn:microsoft.com/office/officeart/2005/8/layout/target3"/>
    <dgm:cxn modelId="{FBA16543-05F5-423E-81FB-13808BD8348F}" type="presParOf" srcId="{71045F8C-00FA-488E-A7BD-E2E6753D979D}" destId="{12255512-213F-41DF-90A6-8B4CD74A2B52}" srcOrd="16" destOrd="0" presId="urn:microsoft.com/office/officeart/2005/8/layout/target3"/>
    <dgm:cxn modelId="{88CEF75F-096C-446B-BE15-C8AFDB79C0D1}" type="presParOf" srcId="{71045F8C-00FA-488E-A7BD-E2E6753D979D}" destId="{50C2F88D-8688-44C2-A854-691F34009D3B}" srcOrd="17" destOrd="0" presId="urn:microsoft.com/office/officeart/2005/8/layout/target3"/>
    <dgm:cxn modelId="{A0A1C4EC-A659-4504-8B6F-A96C754F8702}" type="presParOf" srcId="{71045F8C-00FA-488E-A7BD-E2E6753D979D}" destId="{4D19AB04-24FA-40C2-B203-52AE3D15E171}" srcOrd="18" destOrd="0" presId="urn:microsoft.com/office/officeart/2005/8/layout/target3"/>
    <dgm:cxn modelId="{61AC06EB-7A01-4090-9815-BC8C1EF6CB9F}" type="presParOf" srcId="{71045F8C-00FA-488E-A7BD-E2E6753D979D}" destId="{832BF48F-0145-4429-9E02-8FCA946CCE9E}" srcOrd="19" destOrd="0" presId="urn:microsoft.com/office/officeart/2005/8/layout/target3"/>
    <dgm:cxn modelId="{BDA30413-0FFB-4297-8A93-01650645E849}" type="presParOf" srcId="{71045F8C-00FA-488E-A7BD-E2E6753D979D}" destId="{E7297F21-D4FD-4A41-AE58-814D01A6B5E7}" srcOrd="20" destOrd="0" presId="urn:microsoft.com/office/officeart/2005/8/layout/target3"/>
    <dgm:cxn modelId="{BC09A3A3-8EA0-40EB-9CFA-08B83B55FF0A}" type="presParOf" srcId="{71045F8C-00FA-488E-A7BD-E2E6753D979D}" destId="{F69A1436-182C-465B-AD7F-FE48E0C090C1}" srcOrd="21" destOrd="0" presId="urn:microsoft.com/office/officeart/2005/8/layout/target3"/>
    <dgm:cxn modelId="{A086EAD0-C6DD-40DC-8A74-624D68DC09FF}" type="presParOf" srcId="{71045F8C-00FA-488E-A7BD-E2E6753D979D}" destId="{AA41A67C-3D3F-4AE9-9E0F-5D7F7BB2E741}" srcOrd="22" destOrd="0" presId="urn:microsoft.com/office/officeart/2005/8/layout/target3"/>
    <dgm:cxn modelId="{A553F63F-F5D0-4DFE-B724-1E178AEB957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VY_32_INOVACE_07_Opera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Opera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168AA1-308D-4B55-9729-291BB8BA5190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982A53-1B29-4EB7-9E35-00414C705E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92305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2A53-1B29-4EB7-9E35-00414C705E2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9159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84258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258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449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541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0588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976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456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370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317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77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80884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1741C8-5609-45AC-AF2A-420FFF79CBA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F98A32-DEB1-4B46-8B45-2F2235369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9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0951579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75237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6897260"/>
              </p:ext>
            </p:extLst>
          </p:nvPr>
        </p:nvGraphicFramePr>
        <p:xfrm>
          <a:off x="1547664" y="1772816"/>
          <a:ext cx="6096000" cy="404822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CD</a:t>
                      </a:r>
                      <a:r>
                        <a:rPr lang="cs-CZ" baseline="0" dirty="0" smtClean="0"/>
                        <a:t> nahrávky, fix na tabuli, nástěnná tabule</a:t>
                      </a:r>
                      <a:endParaRPr lang="cs-CZ" dirty="0"/>
                    </a:p>
                  </a:txBody>
                  <a:tcPr/>
                </a:tc>
              </a:tr>
              <a:tr h="1498868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6202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7807" y="260648"/>
            <a:ext cx="7772400" cy="1872208"/>
          </a:xfrm>
        </p:spPr>
        <p:txBody>
          <a:bodyPr>
            <a:normAutofit/>
          </a:bodyPr>
          <a:lstStyle/>
          <a:p>
            <a:r>
              <a:rPr lang="cs-CZ" sz="6600" dirty="0" smtClean="0"/>
              <a:t>OPERA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Dufková\AppData\Local\Microsoft\Windows\Temporary Internet Files\Content.IE5\S7687CZ2\MC9002218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433459"/>
            <a:ext cx="4320479" cy="370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1709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DRUH HUDEBNĚ DRAMATICKÉHO UMĚNÍ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8000" dirty="0" smtClean="0"/>
              <a:t>OPERA</a:t>
            </a:r>
            <a:endParaRPr lang="cs-CZ" sz="8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Dufková\AppData\Local\Microsoft\Windows\Temporary Internet Files\Content.IE5\AM1I8PN9\MP90042370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84947"/>
            <a:ext cx="3888432" cy="5829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1085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916832"/>
            <a:ext cx="7408333" cy="4209331"/>
          </a:xfrm>
        </p:spPr>
        <p:txBody>
          <a:bodyPr>
            <a:normAutofit/>
          </a:bodyPr>
          <a:lstStyle/>
          <a:p>
            <a:r>
              <a:rPr lang="cs-CZ" dirty="0" smtClean="0"/>
              <a:t>(</a:t>
            </a:r>
            <a:r>
              <a:rPr lang="cs-CZ" dirty="0"/>
              <a:t>z italského </a:t>
            </a:r>
            <a:r>
              <a:rPr lang="cs-CZ" i="1" dirty="0"/>
              <a:t>opera in musica</a:t>
            </a:r>
            <a:r>
              <a:rPr lang="cs-CZ" dirty="0"/>
              <a:t>, hudební dílo) je umělecká forma spojující dramatické divadelní představení s hudbou tak, že herci text (</a:t>
            </a:r>
            <a:r>
              <a:rPr lang="cs-CZ" i="1" dirty="0"/>
              <a:t>libreto</a:t>
            </a:r>
            <a:r>
              <a:rPr lang="cs-CZ" dirty="0"/>
              <a:t>) zpívají a doprovází je orchestr. 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Jedna z forem </a:t>
            </a:r>
            <a:r>
              <a:rPr lang="cs-CZ" b="1" dirty="0" smtClean="0"/>
              <a:t>HUDEBNÍHO DIVADLA</a:t>
            </a:r>
          </a:p>
          <a:p>
            <a:r>
              <a:rPr lang="cs-CZ" dirty="0" smtClean="0"/>
              <a:t>Předchůdcem evropské opery =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</a:t>
            </a:r>
            <a:r>
              <a:rPr lang="cs-CZ" dirty="0"/>
              <a:t>= antické řecké </a:t>
            </a:r>
            <a:r>
              <a:rPr lang="cs-CZ" dirty="0" smtClean="0"/>
              <a:t>divadlo     </a:t>
            </a:r>
            <a:endParaRPr lang="cs-CZ" dirty="0"/>
          </a:p>
          <a:p>
            <a:r>
              <a:rPr lang="cs-CZ" dirty="0" smtClean="0"/>
              <a:t>Dějiny opery začínají v Itálii koncem 16. stol.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</a:t>
            </a:r>
            <a:endParaRPr lang="cs-CZ" dirty="0"/>
          </a:p>
        </p:txBody>
      </p:sp>
      <p:pic>
        <p:nvPicPr>
          <p:cNvPr id="4098" name="Picture 2" descr="C:\Users\Dufková\AppData\Local\Microsoft\Windows\Temporary Internet Files\Content.IE5\DE4CGPLA\MC9000567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212976"/>
            <a:ext cx="1800200" cy="2784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0554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348880"/>
            <a:ext cx="7408333" cy="377728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OPERA SPOJUJE - </a:t>
            </a:r>
            <a:r>
              <a:rPr lang="cs-CZ" b="1" dirty="0" smtClean="0"/>
              <a:t>instrumentální </a:t>
            </a:r>
            <a:r>
              <a:rPr lang="cs-CZ" b="1" dirty="0"/>
              <a:t>i </a:t>
            </a:r>
            <a:r>
              <a:rPr lang="cs-CZ" b="1" dirty="0" smtClean="0"/>
              <a:t>vokální hudbu</a:t>
            </a:r>
            <a:r>
              <a:rPr lang="cs-CZ" dirty="0"/>
              <a:t> </a:t>
            </a:r>
            <a:r>
              <a:rPr lang="cs-CZ" dirty="0" smtClean="0"/>
              <a:t>(konkrétní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provedení partitury hudebníky  - orchestrem s dirigentem,</a:t>
            </a:r>
          </a:p>
          <a:p>
            <a:pPr marL="0" indent="0">
              <a:buNone/>
            </a:pPr>
            <a:r>
              <a:rPr lang="cs-CZ" dirty="0" smtClean="0"/>
              <a:t>        pěveckými sólisty nebo sborem </a:t>
            </a:r>
          </a:p>
          <a:p>
            <a:pPr marL="0" indent="0">
              <a:buNone/>
            </a:pPr>
            <a:r>
              <a:rPr lang="cs-CZ" dirty="0" smtClean="0"/>
              <a:t>                                 - </a:t>
            </a:r>
            <a:r>
              <a:rPr lang="cs-CZ" b="1" dirty="0" smtClean="0"/>
              <a:t>literární dílo </a:t>
            </a:r>
            <a:r>
              <a:rPr lang="cs-CZ" dirty="0" smtClean="0"/>
              <a:t>(libreto)</a:t>
            </a:r>
          </a:p>
          <a:p>
            <a:pPr marL="0" indent="0">
              <a:buNone/>
            </a:pPr>
            <a:r>
              <a:rPr lang="cs-CZ" dirty="0" smtClean="0"/>
              <a:t>                                 - </a:t>
            </a:r>
            <a:r>
              <a:rPr lang="cs-CZ" b="1" dirty="0" smtClean="0"/>
              <a:t>drama, herectví</a:t>
            </a:r>
          </a:p>
          <a:p>
            <a:pPr marL="0" indent="0">
              <a:buNone/>
            </a:pPr>
            <a:r>
              <a:rPr lang="cs-CZ" dirty="0" smtClean="0"/>
              <a:t>                                 - někdy </a:t>
            </a:r>
            <a:r>
              <a:rPr lang="cs-CZ" b="1" dirty="0" smtClean="0"/>
              <a:t>balet, tanec</a:t>
            </a:r>
          </a:p>
          <a:p>
            <a:pPr marL="0" indent="0">
              <a:buNone/>
            </a:pPr>
            <a:r>
              <a:rPr lang="cs-CZ" dirty="0" smtClean="0"/>
              <a:t>                                 - </a:t>
            </a:r>
            <a:r>
              <a:rPr lang="cs-CZ" b="1" dirty="0" smtClean="0"/>
              <a:t>výtvarné umění </a:t>
            </a:r>
            <a:r>
              <a:rPr lang="cs-CZ" dirty="0" smtClean="0"/>
              <a:t>(výprava, masky, kostýmy,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jevištní a světelné efekty)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1132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2636912"/>
            <a:ext cx="7408333" cy="3450696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SKLADATEL  (nejdůležitější) + AUTOR TEXTU (text = libreto)</a:t>
            </a:r>
          </a:p>
          <a:p>
            <a:r>
              <a:rPr lang="cs-CZ" dirty="0"/>
              <a:t>KULISY – vyvolávají dojem prostředí, kde se děj odehrává</a:t>
            </a:r>
          </a:p>
          <a:p>
            <a:r>
              <a:rPr lang="cs-CZ" dirty="0"/>
              <a:t>PŘEDEHRA – jen orchestr bez zpěvu</a:t>
            </a:r>
          </a:p>
          <a:p>
            <a:r>
              <a:rPr lang="cs-CZ" dirty="0"/>
              <a:t>JEDNÁNÍ (DĚJSTVÍ, AKT) – části, mezi kterými jsou přestávky</a:t>
            </a:r>
          </a:p>
          <a:p>
            <a:r>
              <a:rPr lang="cs-CZ" dirty="0"/>
              <a:t>ÁRIE – sólový pěvecký výstup</a:t>
            </a:r>
          </a:p>
          <a:p>
            <a:r>
              <a:rPr lang="cs-CZ" dirty="0"/>
              <a:t>DVOJZPĚV (DUET) – dva pěvci</a:t>
            </a:r>
          </a:p>
          <a:p>
            <a:r>
              <a:rPr lang="cs-CZ" dirty="0"/>
              <a:t>SBOR – kolektiv (např. vesničané)</a:t>
            </a:r>
          </a:p>
          <a:p>
            <a:r>
              <a:rPr lang="cs-CZ" dirty="0"/>
              <a:t>RECITATIV – způsob přednesu na několika tónech,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připomíná </a:t>
            </a:r>
            <a:r>
              <a:rPr lang="cs-CZ" dirty="0"/>
              <a:t>recitaci</a:t>
            </a:r>
          </a:p>
          <a:p>
            <a:r>
              <a:rPr lang="cs-CZ" dirty="0" smtClean="0"/>
              <a:t>PARTITURA – pevně daný zápis hudební skladby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pic>
        <p:nvPicPr>
          <p:cNvPr id="5122" name="Picture 2" descr="C:\Users\Dufková\AppData\Local\Microsoft\Windows\Temporary Internet Files\Content.IE5\K0O7W0UI\MC9002412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293096"/>
            <a:ext cx="1554480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9432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636912"/>
            <a:ext cx="8282129" cy="348925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Kolik </a:t>
            </a:r>
            <a:r>
              <a:rPr lang="cs-CZ" dirty="0"/>
              <a:t>pěvců zpívá </a:t>
            </a:r>
            <a:r>
              <a:rPr lang="cs-CZ" dirty="0" smtClean="0"/>
              <a:t>duet? ___________________</a:t>
            </a:r>
            <a:endParaRPr lang="cs-CZ" dirty="0"/>
          </a:p>
          <a:p>
            <a:r>
              <a:rPr lang="cs-CZ" dirty="0"/>
              <a:t>Jak se nazývá jedna část operního </a:t>
            </a:r>
            <a:r>
              <a:rPr lang="cs-CZ" dirty="0" smtClean="0"/>
              <a:t>představení? ___________</a:t>
            </a:r>
            <a:endParaRPr lang="cs-CZ" dirty="0"/>
          </a:p>
          <a:p>
            <a:r>
              <a:rPr lang="cs-CZ" dirty="0" smtClean="0"/>
              <a:t>Může se objevit v opeře tanec? </a:t>
            </a:r>
            <a:r>
              <a:rPr lang="cs-CZ" dirty="0"/>
              <a:t> </a:t>
            </a:r>
            <a:r>
              <a:rPr lang="cs-CZ" dirty="0" smtClean="0"/>
              <a:t>ANO x NE</a:t>
            </a:r>
          </a:p>
          <a:p>
            <a:r>
              <a:rPr lang="cs-CZ" dirty="0" smtClean="0"/>
              <a:t>Jaké </a:t>
            </a:r>
            <a:r>
              <a:rPr lang="cs-CZ" dirty="0"/>
              <a:t>české synonymum (slovo stejného významu) použiješ pro operní libreto? </a:t>
            </a:r>
            <a:r>
              <a:rPr lang="cs-CZ" dirty="0" smtClean="0"/>
              <a:t>___________________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pic>
        <p:nvPicPr>
          <p:cNvPr id="6146" name="Picture 2" descr="C:\Users\Dufková\AppData\Local\Microsoft\Windows\Temporary Internet Files\Content.IE5\AM1I8PN9\MC9003358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04664"/>
            <a:ext cx="237747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76366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1748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76</TotalTime>
  <Words>227</Words>
  <Application>Microsoft Office PowerPoint</Application>
  <PresentationFormat>Předvádění na obrazovce (4:3)</PresentationFormat>
  <Paragraphs>59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Vlnění</vt:lpstr>
      <vt:lpstr>Motiv systému Office</vt:lpstr>
      <vt:lpstr>Prezentace aplikace PowerPoint</vt:lpstr>
      <vt:lpstr>Anotace</vt:lpstr>
      <vt:lpstr>OPERA</vt:lpstr>
      <vt:lpstr>OPERA</vt:lpstr>
      <vt:lpstr>OPERA</vt:lpstr>
      <vt:lpstr>CHARAKTERISTIKA</vt:lpstr>
      <vt:lpstr>ZÁKLADNÍ POJMY</vt:lpstr>
      <vt:lpstr>OTÁZKY: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Dufková</dc:creator>
  <cp:lastModifiedBy>Dufková</cp:lastModifiedBy>
  <cp:revision>14</cp:revision>
  <dcterms:created xsi:type="dcterms:W3CDTF">2012-05-29T22:22:48Z</dcterms:created>
  <dcterms:modified xsi:type="dcterms:W3CDTF">2012-05-30T20:44:32Z</dcterms:modified>
</cp:coreProperties>
</file>