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VY_32_INOVACE_08_Punk rock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Punk rock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D66EE0-090A-4548-9551-6E1BE13AAE2D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FA94C47-1810-49B4-8BF5-B8A195779828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7AC75A8-0386-455E-B3B0-1B269A1F3CEC}" type="presOf" srcId="{39F8B381-5807-488E-AC22-73DD4140ED4A}" destId="{71045F8C-00FA-488E-A7BD-E2E6753D979D}" srcOrd="0" destOrd="0" presId="urn:microsoft.com/office/officeart/2005/8/layout/target3"/>
    <dgm:cxn modelId="{EA7D7922-A8A0-4799-B75A-093E5988C6B7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0C3816-87BC-4742-B62A-E0B1F89E61C9}" type="presOf" srcId="{C73C7642-F245-4585-8F88-243F9FAEF6CA}" destId="{97289DF2-90F4-4EC2-A9FC-633B00BAB610}" srcOrd="0" destOrd="0" presId="urn:microsoft.com/office/officeart/2005/8/layout/target3"/>
    <dgm:cxn modelId="{CD52F640-0606-429C-B1D9-D053965376AE}" type="presOf" srcId="{C73C7642-F245-4585-8F88-243F9FAEF6CA}" destId="{AA41A67C-3D3F-4AE9-9E0F-5D7F7BB2E741}" srcOrd="1" destOrd="0" presId="urn:microsoft.com/office/officeart/2005/8/layout/target3"/>
    <dgm:cxn modelId="{57A15778-91E7-4238-906D-BFEBCED2BB4F}" type="presOf" srcId="{DAEA276B-ECF9-46F6-A7D3-4693B2D32BC4}" destId="{F69A1436-182C-465B-AD7F-FE48E0C090C1}" srcOrd="1" destOrd="0" presId="urn:microsoft.com/office/officeart/2005/8/layout/target3"/>
    <dgm:cxn modelId="{11CC5476-8A65-40CF-BBA2-09B0E348CE7B}" type="presOf" srcId="{445C7998-7549-48B0-BD68-D4F0167F02E5}" destId="{4D19AB04-24FA-40C2-B203-52AE3D15E171}" srcOrd="1" destOrd="0" presId="urn:microsoft.com/office/officeart/2005/8/layout/target3"/>
    <dgm:cxn modelId="{C6908566-43AA-4757-B5A7-19D960C4A77F}" type="presOf" srcId="{445C7998-7549-48B0-BD68-D4F0167F02E5}" destId="{BC35EE03-4121-4EF9-923D-7CB6D30D358D}" srcOrd="0" destOrd="0" presId="urn:microsoft.com/office/officeart/2005/8/layout/target3"/>
    <dgm:cxn modelId="{6AB7CAA8-F93A-4243-A047-7830DF25E88C}" type="presOf" srcId="{019433A1-1324-4DE1-9E6F-32B851095F74}" destId="{A3817367-F2BC-482F-8832-FA00B51DCCF3}" srcOrd="0" destOrd="0" presId="urn:microsoft.com/office/officeart/2005/8/layout/target3"/>
    <dgm:cxn modelId="{8E0BE903-E3BB-47C8-AF2F-974B7DE40018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9D9F0C3-A688-485D-87AB-20FA3C1C9351}" type="presOf" srcId="{FBBFC3EA-9D9D-4F3A-BEA6-9C2C0E46BF20}" destId="{643EA938-EDE0-4533-ACCC-D2BD6F3A527C}" srcOrd="0" destOrd="0" presId="urn:microsoft.com/office/officeart/2005/8/layout/target3"/>
    <dgm:cxn modelId="{32C2A0F1-A609-4E4D-ACB1-6857B950A920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FF01CA8-9A5B-425B-9580-D645489F52E6}" type="presParOf" srcId="{71045F8C-00FA-488E-A7BD-E2E6753D979D}" destId="{3577EC6B-C980-4F34-8C69-4365E7B8FC8C}" srcOrd="0" destOrd="0" presId="urn:microsoft.com/office/officeart/2005/8/layout/target3"/>
    <dgm:cxn modelId="{8176C61B-5B2B-4ABF-96E5-22C5E7680A04}" type="presParOf" srcId="{71045F8C-00FA-488E-A7BD-E2E6753D979D}" destId="{6940EB87-DC1D-4BC3-9408-9AC2E1FFC039}" srcOrd="1" destOrd="0" presId="urn:microsoft.com/office/officeart/2005/8/layout/target3"/>
    <dgm:cxn modelId="{EE57D426-0DD0-4534-A725-06E762C5D368}" type="presParOf" srcId="{71045F8C-00FA-488E-A7BD-E2E6753D979D}" destId="{BC35EE03-4121-4EF9-923D-7CB6D30D358D}" srcOrd="2" destOrd="0" presId="urn:microsoft.com/office/officeart/2005/8/layout/target3"/>
    <dgm:cxn modelId="{02195461-06AD-4992-B858-D470966521EF}" type="presParOf" srcId="{71045F8C-00FA-488E-A7BD-E2E6753D979D}" destId="{C95EEA27-3CBF-4645-A92D-9D8AF5C1CBFC}" srcOrd="3" destOrd="0" presId="urn:microsoft.com/office/officeart/2005/8/layout/target3"/>
    <dgm:cxn modelId="{2DF7CDD6-61BE-4E69-B283-E972F53B30AB}" type="presParOf" srcId="{71045F8C-00FA-488E-A7BD-E2E6753D979D}" destId="{851BB866-B6AE-4566-893F-4C635BA974FC}" srcOrd="4" destOrd="0" presId="urn:microsoft.com/office/officeart/2005/8/layout/target3"/>
    <dgm:cxn modelId="{974D12D0-E544-41C4-AC10-B1F06D1B909D}" type="presParOf" srcId="{71045F8C-00FA-488E-A7BD-E2E6753D979D}" destId="{643EA938-EDE0-4533-ACCC-D2BD6F3A527C}" srcOrd="5" destOrd="0" presId="urn:microsoft.com/office/officeart/2005/8/layout/target3"/>
    <dgm:cxn modelId="{831B2197-A213-4806-974B-BAA34F761169}" type="presParOf" srcId="{71045F8C-00FA-488E-A7BD-E2E6753D979D}" destId="{92F31B18-D66D-4CC7-89B9-378928DE877D}" srcOrd="6" destOrd="0" presId="urn:microsoft.com/office/officeart/2005/8/layout/target3"/>
    <dgm:cxn modelId="{0CC72F55-4470-4038-A31F-25DBC7CF0D3C}" type="presParOf" srcId="{71045F8C-00FA-488E-A7BD-E2E6753D979D}" destId="{902074E1-B931-4618-97F1-FADBE82E9C3C}" srcOrd="7" destOrd="0" presId="urn:microsoft.com/office/officeart/2005/8/layout/target3"/>
    <dgm:cxn modelId="{F13B71D5-8DAE-481B-A47E-A00B60CE2709}" type="presParOf" srcId="{71045F8C-00FA-488E-A7BD-E2E6753D979D}" destId="{A3817367-F2BC-482F-8832-FA00B51DCCF3}" srcOrd="8" destOrd="0" presId="urn:microsoft.com/office/officeart/2005/8/layout/target3"/>
    <dgm:cxn modelId="{C8B3BFFE-1B67-449A-B97D-A5B3450964EC}" type="presParOf" srcId="{71045F8C-00FA-488E-A7BD-E2E6753D979D}" destId="{626ABFF6-56C8-4386-B662-68EC364EED9D}" srcOrd="9" destOrd="0" presId="urn:microsoft.com/office/officeart/2005/8/layout/target3"/>
    <dgm:cxn modelId="{9BB609CF-9709-4D3D-84B6-F18A451E4E3D}" type="presParOf" srcId="{71045F8C-00FA-488E-A7BD-E2E6753D979D}" destId="{6DB11F1C-D028-4800-9625-6611CA9DE6D4}" srcOrd="10" destOrd="0" presId="urn:microsoft.com/office/officeart/2005/8/layout/target3"/>
    <dgm:cxn modelId="{32DC0F03-C8B2-472E-8874-917D168B9296}" type="presParOf" srcId="{71045F8C-00FA-488E-A7BD-E2E6753D979D}" destId="{CDED6FE3-AD8F-4ACC-B6B8-710EDDD97598}" srcOrd="11" destOrd="0" presId="urn:microsoft.com/office/officeart/2005/8/layout/target3"/>
    <dgm:cxn modelId="{7B4FF87A-8CCC-4E52-8BCD-B0EA9AF178ED}" type="presParOf" srcId="{71045F8C-00FA-488E-A7BD-E2E6753D979D}" destId="{397AC6D7-84A6-4150-958F-83C92D9ACF38}" srcOrd="12" destOrd="0" presId="urn:microsoft.com/office/officeart/2005/8/layout/target3"/>
    <dgm:cxn modelId="{9160A360-4DBA-4904-BFED-92C0571D55D0}" type="presParOf" srcId="{71045F8C-00FA-488E-A7BD-E2E6753D979D}" destId="{D7419528-33A6-416D-9E64-B3F7915C5149}" srcOrd="13" destOrd="0" presId="urn:microsoft.com/office/officeart/2005/8/layout/target3"/>
    <dgm:cxn modelId="{C2AC9D08-7F62-4AEF-ACC1-976AFC76C421}" type="presParOf" srcId="{71045F8C-00FA-488E-A7BD-E2E6753D979D}" destId="{97289DF2-90F4-4EC2-A9FC-633B00BAB610}" srcOrd="14" destOrd="0" presId="urn:microsoft.com/office/officeart/2005/8/layout/target3"/>
    <dgm:cxn modelId="{2FD1E380-2F6D-45EF-9828-DF2EC94158BC}" type="presParOf" srcId="{71045F8C-00FA-488E-A7BD-E2E6753D979D}" destId="{234EBA9D-95B4-4C20-A84E-6F65F1085DC6}" srcOrd="15" destOrd="0" presId="urn:microsoft.com/office/officeart/2005/8/layout/target3"/>
    <dgm:cxn modelId="{553A1760-11C2-41DF-9FC5-98FE55CA559C}" type="presParOf" srcId="{71045F8C-00FA-488E-A7BD-E2E6753D979D}" destId="{12255512-213F-41DF-90A6-8B4CD74A2B52}" srcOrd="16" destOrd="0" presId="urn:microsoft.com/office/officeart/2005/8/layout/target3"/>
    <dgm:cxn modelId="{3793A7D2-2658-4359-A74B-7B11092632D6}" type="presParOf" srcId="{71045F8C-00FA-488E-A7BD-E2E6753D979D}" destId="{50C2F88D-8688-44C2-A854-691F34009D3B}" srcOrd="17" destOrd="0" presId="urn:microsoft.com/office/officeart/2005/8/layout/target3"/>
    <dgm:cxn modelId="{52EAEA8D-E15A-4801-B1A8-CEE8A4B7139E}" type="presParOf" srcId="{71045F8C-00FA-488E-A7BD-E2E6753D979D}" destId="{4D19AB04-24FA-40C2-B203-52AE3D15E171}" srcOrd="18" destOrd="0" presId="urn:microsoft.com/office/officeart/2005/8/layout/target3"/>
    <dgm:cxn modelId="{8433FA60-5F9B-4813-8876-9E9BE38C8929}" type="presParOf" srcId="{71045F8C-00FA-488E-A7BD-E2E6753D979D}" destId="{832BF48F-0145-4429-9E02-8FCA946CCE9E}" srcOrd="19" destOrd="0" presId="urn:microsoft.com/office/officeart/2005/8/layout/target3"/>
    <dgm:cxn modelId="{552E47EF-1812-4098-A18E-73761D26A690}" type="presParOf" srcId="{71045F8C-00FA-488E-A7BD-E2E6753D979D}" destId="{E7297F21-D4FD-4A41-AE58-814D01A6B5E7}" srcOrd="20" destOrd="0" presId="urn:microsoft.com/office/officeart/2005/8/layout/target3"/>
    <dgm:cxn modelId="{058A08CB-2656-4B5C-B647-EC2F885ECBD0}" type="presParOf" srcId="{71045F8C-00FA-488E-A7BD-E2E6753D979D}" destId="{F69A1436-182C-465B-AD7F-FE48E0C090C1}" srcOrd="21" destOrd="0" presId="urn:microsoft.com/office/officeart/2005/8/layout/target3"/>
    <dgm:cxn modelId="{067B2361-2BFD-4608-9DCD-10ADF45FAA52}" type="presParOf" srcId="{71045F8C-00FA-488E-A7BD-E2E6753D979D}" destId="{AA41A67C-3D3F-4AE9-9E0F-5D7F7BB2E741}" srcOrd="22" destOrd="0" presId="urn:microsoft.com/office/officeart/2005/8/layout/target3"/>
    <dgm:cxn modelId="{20E051FE-09AB-45F7-A868-EB12343FE01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23989-26A5-4B7A-8175-398292F7D0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A64DDF1-E874-4F7C-9F60-BF0B500341D7}">
      <dgm:prSet phldrT="[Text]"/>
      <dgm:spPr/>
      <dgm:t>
        <a:bodyPr/>
        <a:lstStyle/>
        <a:p>
          <a:r>
            <a:rPr lang="cs-CZ" dirty="0" smtClean="0"/>
            <a:t>Česká punková skupina:</a:t>
          </a:r>
          <a:endParaRPr lang="cs-CZ" dirty="0"/>
        </a:p>
      </dgm:t>
    </dgm:pt>
    <dgm:pt modelId="{E0E8C85B-2106-4B5B-BCE8-0A7F9015C0E4}" type="parTrans" cxnId="{23F5AFC2-4D71-42AA-835D-3ACC8EE977DC}">
      <dgm:prSet/>
      <dgm:spPr/>
      <dgm:t>
        <a:bodyPr/>
        <a:lstStyle/>
        <a:p>
          <a:endParaRPr lang="cs-CZ"/>
        </a:p>
      </dgm:t>
    </dgm:pt>
    <dgm:pt modelId="{2CA06486-DFCC-4800-8DE2-171353D28EAA}" type="sibTrans" cxnId="{23F5AFC2-4D71-42AA-835D-3ACC8EE977DC}">
      <dgm:prSet/>
      <dgm:spPr/>
      <dgm:t>
        <a:bodyPr/>
        <a:lstStyle/>
        <a:p>
          <a:endParaRPr lang="cs-CZ"/>
        </a:p>
      </dgm:t>
    </dgm:pt>
    <dgm:pt modelId="{7A2EA1E0-E682-4E63-9AC8-E968DFC89CB0}">
      <dgm:prSet phldrT="[Text]"/>
      <dgm:spPr/>
      <dgm:t>
        <a:bodyPr/>
        <a:lstStyle/>
        <a:p>
          <a:r>
            <a:rPr lang="cs-CZ" dirty="0" smtClean="0"/>
            <a:t>Kdy punk vznikl?</a:t>
          </a:r>
          <a:endParaRPr lang="cs-CZ" dirty="0"/>
        </a:p>
      </dgm:t>
    </dgm:pt>
    <dgm:pt modelId="{61787B4D-06AF-4710-A7C2-3C5E35632C99}" type="parTrans" cxnId="{1292CF8B-7DC1-4F10-9F0B-49B383D4B98F}">
      <dgm:prSet/>
      <dgm:spPr/>
      <dgm:t>
        <a:bodyPr/>
        <a:lstStyle/>
        <a:p>
          <a:endParaRPr lang="cs-CZ"/>
        </a:p>
      </dgm:t>
    </dgm:pt>
    <dgm:pt modelId="{7DBFD44D-C3EE-40F2-A77D-1A92D148E7FA}" type="sibTrans" cxnId="{1292CF8B-7DC1-4F10-9F0B-49B383D4B98F}">
      <dgm:prSet/>
      <dgm:spPr/>
      <dgm:t>
        <a:bodyPr/>
        <a:lstStyle/>
        <a:p>
          <a:endParaRPr lang="cs-CZ"/>
        </a:p>
      </dgm:t>
    </dgm:pt>
    <dgm:pt modelId="{88580A15-8B61-472C-B81F-9B4F6CE472C9}">
      <dgm:prSet phldrT="[Text]"/>
      <dgm:spPr/>
      <dgm:t>
        <a:bodyPr/>
        <a:lstStyle/>
        <a:p>
          <a:r>
            <a:rPr lang="cs-CZ" dirty="0" smtClean="0"/>
            <a:t>Jak se obléká a upravuje vyznavač punku?</a:t>
          </a:r>
          <a:endParaRPr lang="cs-CZ" dirty="0"/>
        </a:p>
      </dgm:t>
    </dgm:pt>
    <dgm:pt modelId="{FE66F8BD-CB08-4D89-B1E5-EDFF5842C4D5}" type="parTrans" cxnId="{07ED4DCA-C2AE-4A36-9FBA-465189529857}">
      <dgm:prSet/>
      <dgm:spPr/>
      <dgm:t>
        <a:bodyPr/>
        <a:lstStyle/>
        <a:p>
          <a:endParaRPr lang="cs-CZ"/>
        </a:p>
      </dgm:t>
    </dgm:pt>
    <dgm:pt modelId="{D1C3F685-5635-4D7B-8589-04C7FB7D6E3D}" type="sibTrans" cxnId="{07ED4DCA-C2AE-4A36-9FBA-465189529857}">
      <dgm:prSet/>
      <dgm:spPr/>
      <dgm:t>
        <a:bodyPr/>
        <a:lstStyle/>
        <a:p>
          <a:endParaRPr lang="cs-CZ"/>
        </a:p>
      </dgm:t>
    </dgm:pt>
    <dgm:pt modelId="{F16EF77C-C6E5-4635-8B72-CB64E563A3D4}">
      <dgm:prSet phldrT="[Text]"/>
      <dgm:spPr/>
      <dgm:t>
        <a:bodyPr/>
        <a:lstStyle/>
        <a:p>
          <a:r>
            <a:rPr lang="cs-CZ" dirty="0" smtClean="0"/>
            <a:t>Světová punková skupina:</a:t>
          </a:r>
          <a:endParaRPr lang="cs-CZ" dirty="0"/>
        </a:p>
      </dgm:t>
    </dgm:pt>
    <dgm:pt modelId="{3DFB9DC1-91F8-4791-BA7A-1D6ED46EAAE0}" type="parTrans" cxnId="{CFD294A5-7D99-4A9D-94BC-55AC17F21E25}">
      <dgm:prSet/>
      <dgm:spPr/>
      <dgm:t>
        <a:bodyPr/>
        <a:lstStyle/>
        <a:p>
          <a:endParaRPr lang="cs-CZ"/>
        </a:p>
      </dgm:t>
    </dgm:pt>
    <dgm:pt modelId="{FA061234-81BE-437D-B1D0-71529BCC2DCF}" type="sibTrans" cxnId="{CFD294A5-7D99-4A9D-94BC-55AC17F21E25}">
      <dgm:prSet/>
      <dgm:spPr/>
      <dgm:t>
        <a:bodyPr/>
        <a:lstStyle/>
        <a:p>
          <a:endParaRPr lang="cs-CZ"/>
        </a:p>
      </dgm:t>
    </dgm:pt>
    <dgm:pt modelId="{96773026-3844-48B7-8CE8-1F63AC32D749}" type="pres">
      <dgm:prSet presAssocID="{F5823989-26A5-4B7A-8175-398292F7D02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C1375CD-1295-4F70-BD73-8286D6F13E01}" type="pres">
      <dgm:prSet presAssocID="{EA64DDF1-E874-4F7C-9F60-BF0B500341D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C7D91B-4964-45E2-9C50-B5C63A35E6B0}" type="pres">
      <dgm:prSet presAssocID="{2CA06486-DFCC-4800-8DE2-171353D28EAA}" presName="sibTrans" presStyleCnt="0"/>
      <dgm:spPr/>
    </dgm:pt>
    <dgm:pt modelId="{77AF6D62-75B5-4687-9873-171A8AAB3FE0}" type="pres">
      <dgm:prSet presAssocID="{7A2EA1E0-E682-4E63-9AC8-E968DFC89CB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95DBAA-7E26-4458-9065-C84CF3F5B7C1}" type="pres">
      <dgm:prSet presAssocID="{7DBFD44D-C3EE-40F2-A77D-1A92D148E7FA}" presName="sibTrans" presStyleCnt="0"/>
      <dgm:spPr/>
    </dgm:pt>
    <dgm:pt modelId="{435EEA08-0A69-4A09-A0BC-23BD7C17A80F}" type="pres">
      <dgm:prSet presAssocID="{88580A15-8B61-472C-B81F-9B4F6CE472C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701193-6381-4CEE-BA84-51A1FA4269C8}" type="pres">
      <dgm:prSet presAssocID="{D1C3F685-5635-4D7B-8589-04C7FB7D6E3D}" presName="sibTrans" presStyleCnt="0"/>
      <dgm:spPr/>
    </dgm:pt>
    <dgm:pt modelId="{EAD32A24-309D-4060-84FA-236C9C2DF385}" type="pres">
      <dgm:prSet presAssocID="{F16EF77C-C6E5-4635-8B72-CB64E563A3D4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2C69CD-FC69-4BA6-A65E-F94297E904AA}" type="presOf" srcId="{7A2EA1E0-E682-4E63-9AC8-E968DFC89CB0}" destId="{77AF6D62-75B5-4687-9873-171A8AAB3FE0}" srcOrd="0" destOrd="0" presId="urn:microsoft.com/office/officeart/2005/8/layout/default"/>
    <dgm:cxn modelId="{6C7DDC23-DD52-4D0C-BB20-7FACEA169BEE}" type="presOf" srcId="{EA64DDF1-E874-4F7C-9F60-BF0B500341D7}" destId="{CC1375CD-1295-4F70-BD73-8286D6F13E01}" srcOrd="0" destOrd="0" presId="urn:microsoft.com/office/officeart/2005/8/layout/default"/>
    <dgm:cxn modelId="{A79D0C3D-1C78-4B51-8BB8-3FEDE2246B2B}" type="presOf" srcId="{F5823989-26A5-4B7A-8175-398292F7D020}" destId="{96773026-3844-48B7-8CE8-1F63AC32D749}" srcOrd="0" destOrd="0" presId="urn:microsoft.com/office/officeart/2005/8/layout/default"/>
    <dgm:cxn modelId="{23F5AFC2-4D71-42AA-835D-3ACC8EE977DC}" srcId="{F5823989-26A5-4B7A-8175-398292F7D020}" destId="{EA64DDF1-E874-4F7C-9F60-BF0B500341D7}" srcOrd="0" destOrd="0" parTransId="{E0E8C85B-2106-4B5B-BCE8-0A7F9015C0E4}" sibTransId="{2CA06486-DFCC-4800-8DE2-171353D28EAA}"/>
    <dgm:cxn modelId="{D75FEC7A-F2A0-4F1D-BC38-63C2336E99E5}" type="presOf" srcId="{F16EF77C-C6E5-4635-8B72-CB64E563A3D4}" destId="{EAD32A24-309D-4060-84FA-236C9C2DF385}" srcOrd="0" destOrd="0" presId="urn:microsoft.com/office/officeart/2005/8/layout/default"/>
    <dgm:cxn modelId="{1292CF8B-7DC1-4F10-9F0B-49B383D4B98F}" srcId="{F5823989-26A5-4B7A-8175-398292F7D020}" destId="{7A2EA1E0-E682-4E63-9AC8-E968DFC89CB0}" srcOrd="1" destOrd="0" parTransId="{61787B4D-06AF-4710-A7C2-3C5E35632C99}" sibTransId="{7DBFD44D-C3EE-40F2-A77D-1A92D148E7FA}"/>
    <dgm:cxn modelId="{07ED4DCA-C2AE-4A36-9FBA-465189529857}" srcId="{F5823989-26A5-4B7A-8175-398292F7D020}" destId="{88580A15-8B61-472C-B81F-9B4F6CE472C9}" srcOrd="2" destOrd="0" parTransId="{FE66F8BD-CB08-4D89-B1E5-EDFF5842C4D5}" sibTransId="{D1C3F685-5635-4D7B-8589-04C7FB7D6E3D}"/>
    <dgm:cxn modelId="{1E23C189-7FF0-46B0-8970-ABA3F1B319BF}" type="presOf" srcId="{88580A15-8B61-472C-B81F-9B4F6CE472C9}" destId="{435EEA08-0A69-4A09-A0BC-23BD7C17A80F}" srcOrd="0" destOrd="0" presId="urn:microsoft.com/office/officeart/2005/8/layout/default"/>
    <dgm:cxn modelId="{CFD294A5-7D99-4A9D-94BC-55AC17F21E25}" srcId="{F5823989-26A5-4B7A-8175-398292F7D020}" destId="{F16EF77C-C6E5-4635-8B72-CB64E563A3D4}" srcOrd="3" destOrd="0" parTransId="{3DFB9DC1-91F8-4791-BA7A-1D6ED46EAAE0}" sibTransId="{FA061234-81BE-437D-B1D0-71529BCC2DCF}"/>
    <dgm:cxn modelId="{F5A3E468-5B0A-491E-96CC-365D2F09A739}" type="presParOf" srcId="{96773026-3844-48B7-8CE8-1F63AC32D749}" destId="{CC1375CD-1295-4F70-BD73-8286D6F13E01}" srcOrd="0" destOrd="0" presId="urn:microsoft.com/office/officeart/2005/8/layout/default"/>
    <dgm:cxn modelId="{9C184629-DAE5-4070-9E28-B379E8956D60}" type="presParOf" srcId="{96773026-3844-48B7-8CE8-1F63AC32D749}" destId="{6AC7D91B-4964-45E2-9C50-B5C63A35E6B0}" srcOrd="1" destOrd="0" presId="urn:microsoft.com/office/officeart/2005/8/layout/default"/>
    <dgm:cxn modelId="{1C9EEDFD-79C5-44FF-9D9D-B5EA2D6888C4}" type="presParOf" srcId="{96773026-3844-48B7-8CE8-1F63AC32D749}" destId="{77AF6D62-75B5-4687-9873-171A8AAB3FE0}" srcOrd="2" destOrd="0" presId="urn:microsoft.com/office/officeart/2005/8/layout/default"/>
    <dgm:cxn modelId="{C2982D79-8520-49B3-AF49-4C8889A40B34}" type="presParOf" srcId="{96773026-3844-48B7-8CE8-1F63AC32D749}" destId="{E195DBAA-7E26-4458-9065-C84CF3F5B7C1}" srcOrd="3" destOrd="0" presId="urn:microsoft.com/office/officeart/2005/8/layout/default"/>
    <dgm:cxn modelId="{2F455AD6-64A4-4B37-9660-A6D28ED5D6C7}" type="presParOf" srcId="{96773026-3844-48B7-8CE8-1F63AC32D749}" destId="{435EEA08-0A69-4A09-A0BC-23BD7C17A80F}" srcOrd="4" destOrd="0" presId="urn:microsoft.com/office/officeart/2005/8/layout/default"/>
    <dgm:cxn modelId="{832119E5-EA0D-4900-9746-C8D480C53253}" type="presParOf" srcId="{96773026-3844-48B7-8CE8-1F63AC32D749}" destId="{8C701193-6381-4CEE-BA84-51A1FA4269C8}" srcOrd="5" destOrd="0" presId="urn:microsoft.com/office/officeart/2005/8/layout/default"/>
    <dgm:cxn modelId="{D4B534F0-C2AA-4D6E-A7CC-2CD9A2D6E3DB}" type="presParOf" srcId="{96773026-3844-48B7-8CE8-1F63AC32D749}" destId="{EAD32A24-309D-4060-84FA-236C9C2DF38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VY_32_INOVACE_08_Punk rock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Punk rock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1375CD-1295-4F70-BD73-8286D6F13E01}">
      <dsp:nvSpPr>
        <dsp:cNvPr id="0" name=""/>
        <dsp:cNvSpPr/>
      </dsp:nvSpPr>
      <dsp:spPr>
        <a:xfrm>
          <a:off x="642922" y="2485"/>
          <a:ext cx="3161407" cy="18968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Česká punková skupina:</a:t>
          </a:r>
          <a:endParaRPr lang="cs-CZ" sz="3500" kern="1200" dirty="0"/>
        </a:p>
      </dsp:txBody>
      <dsp:txXfrm>
        <a:off x="642922" y="2485"/>
        <a:ext cx="3161407" cy="1896844"/>
      </dsp:txXfrm>
    </dsp:sp>
    <dsp:sp modelId="{77AF6D62-75B5-4687-9873-171A8AAB3FE0}">
      <dsp:nvSpPr>
        <dsp:cNvPr id="0" name=""/>
        <dsp:cNvSpPr/>
      </dsp:nvSpPr>
      <dsp:spPr>
        <a:xfrm>
          <a:off x="4120470" y="2485"/>
          <a:ext cx="3161407" cy="18968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Kdy punk vznikl?</a:t>
          </a:r>
          <a:endParaRPr lang="cs-CZ" sz="3500" kern="1200" dirty="0"/>
        </a:p>
      </dsp:txBody>
      <dsp:txXfrm>
        <a:off x="4120470" y="2485"/>
        <a:ext cx="3161407" cy="1896844"/>
      </dsp:txXfrm>
    </dsp:sp>
    <dsp:sp modelId="{435EEA08-0A69-4A09-A0BC-23BD7C17A80F}">
      <dsp:nvSpPr>
        <dsp:cNvPr id="0" name=""/>
        <dsp:cNvSpPr/>
      </dsp:nvSpPr>
      <dsp:spPr>
        <a:xfrm>
          <a:off x="642922" y="2215470"/>
          <a:ext cx="3161407" cy="18968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Jak se obléká a upravuje vyznavač punku?</a:t>
          </a:r>
          <a:endParaRPr lang="cs-CZ" sz="3500" kern="1200" dirty="0"/>
        </a:p>
      </dsp:txBody>
      <dsp:txXfrm>
        <a:off x="642922" y="2215470"/>
        <a:ext cx="3161407" cy="1896844"/>
      </dsp:txXfrm>
    </dsp:sp>
    <dsp:sp modelId="{EAD32A24-309D-4060-84FA-236C9C2DF385}">
      <dsp:nvSpPr>
        <dsp:cNvPr id="0" name=""/>
        <dsp:cNvSpPr/>
      </dsp:nvSpPr>
      <dsp:spPr>
        <a:xfrm>
          <a:off x="4120470" y="2215470"/>
          <a:ext cx="3161407" cy="18968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Světová punková skupina:</a:t>
          </a:r>
          <a:endParaRPr lang="cs-CZ" sz="3500" kern="1200" dirty="0"/>
        </a:p>
      </dsp:txBody>
      <dsp:txXfrm>
        <a:off x="4120470" y="2215470"/>
        <a:ext cx="3161407" cy="1896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0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86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05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6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1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32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44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31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14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5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86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62025-637C-4A07-9943-052886A0C12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A9DCAE-30AB-428A-BAD5-20AB5C709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95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16837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637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571010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638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2137145"/>
          </a:xfrm>
        </p:spPr>
        <p:txBody>
          <a:bodyPr>
            <a:normAutofit fontScale="90000"/>
          </a:bodyPr>
          <a:lstStyle/>
          <a:p>
            <a:r>
              <a:rPr lang="cs-CZ" sz="89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PUNK  ROCK</a:t>
            </a:r>
            <a: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/>
            </a:r>
            <a:b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endParaRPr lang="cs-CZ" sz="7200" dirty="0"/>
          </a:p>
        </p:txBody>
      </p:sp>
      <p:pic>
        <p:nvPicPr>
          <p:cNvPr id="1026" name="Picture 2" descr="C:\Users\Dufková\AppData\Local\Microsoft\Windows\Temporary Internet Files\Content.IE5\K0O7W0UI\MC9004405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84616"/>
            <a:ext cx="1965910" cy="259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82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1196752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FFC000"/>
                </a:solidFill>
              </a:rPr>
              <a:t>charakteristika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5112568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Punk rock je rockový žánr, který se vyvinul v letech 1974 až 1976 ve Spojených státech, Spojeném království a Austrálii. 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Vychází </a:t>
            </a:r>
            <a:r>
              <a:rPr lang="cs-CZ" sz="2800" dirty="0">
                <a:solidFill>
                  <a:srgbClr val="00B0F0"/>
                </a:solidFill>
              </a:rPr>
              <a:t>z </a:t>
            </a:r>
            <a:r>
              <a:rPr lang="cs-CZ" sz="2800" dirty="0" err="1">
                <a:solidFill>
                  <a:srgbClr val="00B0F0"/>
                </a:solidFill>
              </a:rPr>
              <a:t>garage</a:t>
            </a:r>
            <a:r>
              <a:rPr lang="cs-CZ" sz="2800" dirty="0">
                <a:solidFill>
                  <a:srgbClr val="00B0F0"/>
                </a:solidFill>
              </a:rPr>
              <a:t> rocku, </a:t>
            </a:r>
            <a:r>
              <a:rPr lang="cs-CZ" sz="2800" dirty="0" err="1">
                <a:solidFill>
                  <a:srgbClr val="00B0F0"/>
                </a:solidFill>
              </a:rPr>
              <a:t>rock´n´rollu</a:t>
            </a:r>
            <a:r>
              <a:rPr lang="cs-CZ" sz="2800" dirty="0">
                <a:solidFill>
                  <a:srgbClr val="00B0F0"/>
                </a:solidFill>
              </a:rPr>
              <a:t> </a:t>
            </a:r>
            <a:endParaRPr lang="cs-CZ" sz="2800" dirty="0" smtClean="0">
              <a:solidFill>
                <a:srgbClr val="00B0F0"/>
              </a:solidFill>
            </a:endParaRP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Tvrdá hudba, krátké písně, jednodušší využití nástrojů</a:t>
            </a:r>
          </a:p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Často politické </a:t>
            </a:r>
            <a:r>
              <a:rPr lang="cs-CZ" sz="2800" dirty="0">
                <a:solidFill>
                  <a:srgbClr val="00B050"/>
                </a:solidFill>
              </a:rPr>
              <a:t>texty </a:t>
            </a:r>
            <a:r>
              <a:rPr lang="cs-CZ" sz="2800" dirty="0" smtClean="0">
                <a:solidFill>
                  <a:srgbClr val="00B050"/>
                </a:solidFill>
              </a:rPr>
              <a:t>zaměřené </a:t>
            </a:r>
            <a:r>
              <a:rPr lang="cs-CZ" sz="2800" dirty="0">
                <a:solidFill>
                  <a:srgbClr val="00B050"/>
                </a:solidFill>
              </a:rPr>
              <a:t>proti uspořádání </a:t>
            </a:r>
            <a:r>
              <a:rPr lang="cs-CZ" sz="2800" dirty="0" smtClean="0">
                <a:solidFill>
                  <a:srgbClr val="00B050"/>
                </a:solidFill>
              </a:rPr>
              <a:t>společnosti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Punková subkultura -  rebelie, osobitý styl oblékání, </a:t>
            </a:r>
            <a:r>
              <a:rPr lang="cs-CZ" sz="2800" dirty="0">
                <a:solidFill>
                  <a:srgbClr val="7030A0"/>
                </a:solidFill>
              </a:rPr>
              <a:t>úpravy </a:t>
            </a:r>
            <a:r>
              <a:rPr lang="cs-CZ" sz="2800" dirty="0" smtClean="0">
                <a:solidFill>
                  <a:srgbClr val="7030A0"/>
                </a:solidFill>
              </a:rPr>
              <a:t>vzhledu a chování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09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SKUPINY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5700" b="1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SEX PISTOLS      THE CLASH</a:t>
            </a:r>
          </a:p>
          <a:p>
            <a:pPr marL="0" indent="0" algn="ctr">
              <a:buNone/>
            </a:pP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90. LETECH I GRUNGE A POP PUNKOVÉ SKUPINY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5700" b="1" cap="all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NIRVANA    GREEN DAY</a:t>
            </a:r>
          </a:p>
          <a:p>
            <a:pPr marL="0" indent="0">
              <a:buNone/>
            </a:pPr>
            <a:r>
              <a:rPr lang="cs-CZ" sz="5700" b="1" cap="all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 OFFSPRING</a:t>
            </a:r>
            <a:endParaRPr lang="cs-CZ" sz="57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dirty="0"/>
          </a:p>
        </p:txBody>
      </p:sp>
      <p:pic>
        <p:nvPicPr>
          <p:cNvPr id="2050" name="Picture 2" descr="C:\Users\Dufková\AppData\Local\Microsoft\Windows\Temporary Internet Files\Content.IE5\AM1I8PN9\MC900425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61048"/>
            <a:ext cx="2060575" cy="26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28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ČESKÝ PUNK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/>
              <a:t>s</a:t>
            </a:r>
            <a:r>
              <a:rPr lang="cs-CZ" sz="5400" dirty="0" smtClean="0"/>
              <a:t>kupina </a:t>
            </a: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VISACÍ ZÁMEK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Dufková\AppData\Local\Microsoft\Windows\Temporary Internet Files\Content.IE5\S7687CZ2\MC9004242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91037"/>
            <a:ext cx="1944216" cy="260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38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solidFill>
                  <a:srgbClr val="FFC000"/>
                </a:solidFill>
              </a:rPr>
              <a:t>PUNK ROCK – OPAKOVÁNÍ:</a:t>
            </a:r>
            <a:endParaRPr lang="cs-CZ" sz="4800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51627923"/>
              </p:ext>
            </p:extLst>
          </p:nvPr>
        </p:nvGraphicFramePr>
        <p:xfrm>
          <a:off x="609600" y="1600200"/>
          <a:ext cx="7924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461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30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46</TotalTime>
  <Words>200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Horizont</vt:lpstr>
      <vt:lpstr>Motiv systému Office</vt:lpstr>
      <vt:lpstr>Prezentace aplikace PowerPoint</vt:lpstr>
      <vt:lpstr>Anotace</vt:lpstr>
      <vt:lpstr>PUNK  ROCK </vt:lpstr>
      <vt:lpstr>charakteristika</vt:lpstr>
      <vt:lpstr>SKUPINY</vt:lpstr>
      <vt:lpstr>ČESKÝ PUNK</vt:lpstr>
      <vt:lpstr>PUNK ROCK – OPAKOVÁNÍ: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PUNK  ROCK</dc:title>
  <dc:creator>Dufková</dc:creator>
  <cp:lastModifiedBy>Dufková</cp:lastModifiedBy>
  <cp:revision>7</cp:revision>
  <dcterms:created xsi:type="dcterms:W3CDTF">2012-05-30T20:48:14Z</dcterms:created>
  <dcterms:modified xsi:type="dcterms:W3CDTF">2012-05-30T21:41:25Z</dcterms:modified>
</cp:coreProperties>
</file>