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6" r:id="rId5"/>
    <p:sldId id="257" r:id="rId6"/>
    <p:sldId id="262" r:id="rId7"/>
    <p:sldId id="258" r:id="rId8"/>
    <p:sldId id="263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VY_32_INOVACE_09_Česká hymna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Česká hymna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FC0639-CF4B-42E2-935A-9C1673031825}" type="presOf" srcId="{019433A1-1324-4DE1-9E6F-32B851095F74}" destId="{A3817367-F2BC-482F-8832-FA00B51DCCF3}" srcOrd="0" destOrd="0" presId="urn:microsoft.com/office/officeart/2005/8/layout/target3"/>
    <dgm:cxn modelId="{3DAB1A5B-F87C-4C05-9566-42617E597EFE}" type="presOf" srcId="{C73C7642-F245-4585-8F88-243F9FAEF6CA}" destId="{AA41A67C-3D3F-4AE9-9E0F-5D7F7BB2E741}" srcOrd="1" destOrd="0" presId="urn:microsoft.com/office/officeart/2005/8/layout/target3"/>
    <dgm:cxn modelId="{1B368DB6-03C4-41F9-B2D0-61A701AE8856}" type="presOf" srcId="{FBBFC3EA-9D9D-4F3A-BEA6-9C2C0E46BF20}" destId="{832BF48F-0145-4429-9E02-8FCA946CCE9E}" srcOrd="1" destOrd="0" presId="urn:microsoft.com/office/officeart/2005/8/layout/target3"/>
    <dgm:cxn modelId="{E2611FCD-2463-43B1-BD57-441C77E1A1B0}" type="presOf" srcId="{445C7998-7549-48B0-BD68-D4F0167F02E5}" destId="{BC35EE03-4121-4EF9-923D-7CB6D30D358D}" srcOrd="0" destOrd="0" presId="urn:microsoft.com/office/officeart/2005/8/layout/target3"/>
    <dgm:cxn modelId="{4A5CC2B7-1386-40AE-B65A-24C645DD2803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0A2D13C-B078-400C-8D1A-C2948A7A189D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33FCC8E-14C5-464D-95DC-249737A44B3D}" type="presOf" srcId="{FBBFC3EA-9D9D-4F3A-BEA6-9C2C0E46BF20}" destId="{643EA938-EDE0-4533-ACCC-D2BD6F3A527C}" srcOrd="0" destOrd="0" presId="urn:microsoft.com/office/officeart/2005/8/layout/target3"/>
    <dgm:cxn modelId="{15F527C5-1575-4694-A1AB-724FB7583885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1B796FD-9594-4A43-992D-BFC7A06AE592}" type="presOf" srcId="{EBC41103-E2E5-4D48-9B4B-425520D3D098}" destId="{F969C235-9271-4D34-B740-D627A121CAD0}" srcOrd="1" destOrd="0" presId="urn:microsoft.com/office/officeart/2005/8/layout/target3"/>
    <dgm:cxn modelId="{C7C89F99-BF99-4627-A448-D86FC1DACF9A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47A1B75-22D3-4E1C-A6E9-455EE3E50E52}" type="presOf" srcId="{DAEA276B-ECF9-46F6-A7D3-4693B2D32BC4}" destId="{CDED6FE3-AD8F-4ACC-B6B8-710EDDD97598}" srcOrd="0" destOrd="0" presId="urn:microsoft.com/office/officeart/2005/8/layout/target3"/>
    <dgm:cxn modelId="{A5B7B8D3-7223-4A7D-84EE-4CE4F6EE184C}" type="presOf" srcId="{C73C7642-F245-4585-8F88-243F9FAEF6CA}" destId="{97289DF2-90F4-4EC2-A9FC-633B00BAB610}" srcOrd="0" destOrd="0" presId="urn:microsoft.com/office/officeart/2005/8/layout/target3"/>
    <dgm:cxn modelId="{88854F16-5AC8-4105-A262-0ED84112727F}" type="presOf" srcId="{EBC41103-E2E5-4D48-9B4B-425520D3D098}" destId="{50C2F88D-8688-44C2-A854-691F34009D3B}" srcOrd="0" destOrd="0" presId="urn:microsoft.com/office/officeart/2005/8/layout/target3"/>
    <dgm:cxn modelId="{25187696-A639-42B7-8CA7-5C42D0AC448D}" type="presParOf" srcId="{71045F8C-00FA-488E-A7BD-E2E6753D979D}" destId="{3577EC6B-C980-4F34-8C69-4365E7B8FC8C}" srcOrd="0" destOrd="0" presId="urn:microsoft.com/office/officeart/2005/8/layout/target3"/>
    <dgm:cxn modelId="{AF790F7C-EAB2-4996-AD2D-2AE4FBCB167C}" type="presParOf" srcId="{71045F8C-00FA-488E-A7BD-E2E6753D979D}" destId="{6940EB87-DC1D-4BC3-9408-9AC2E1FFC039}" srcOrd="1" destOrd="0" presId="urn:microsoft.com/office/officeart/2005/8/layout/target3"/>
    <dgm:cxn modelId="{F2E5271A-E978-4295-902E-75C8C678D835}" type="presParOf" srcId="{71045F8C-00FA-488E-A7BD-E2E6753D979D}" destId="{BC35EE03-4121-4EF9-923D-7CB6D30D358D}" srcOrd="2" destOrd="0" presId="urn:microsoft.com/office/officeart/2005/8/layout/target3"/>
    <dgm:cxn modelId="{561C30BA-8508-43FC-AF1B-97E48E45106E}" type="presParOf" srcId="{71045F8C-00FA-488E-A7BD-E2E6753D979D}" destId="{C95EEA27-3CBF-4645-A92D-9D8AF5C1CBFC}" srcOrd="3" destOrd="0" presId="urn:microsoft.com/office/officeart/2005/8/layout/target3"/>
    <dgm:cxn modelId="{F4E52448-91F5-4B93-851E-466978293695}" type="presParOf" srcId="{71045F8C-00FA-488E-A7BD-E2E6753D979D}" destId="{851BB866-B6AE-4566-893F-4C635BA974FC}" srcOrd="4" destOrd="0" presId="urn:microsoft.com/office/officeart/2005/8/layout/target3"/>
    <dgm:cxn modelId="{7F95566B-9C8F-4E26-B156-D50D2EB3E8FC}" type="presParOf" srcId="{71045F8C-00FA-488E-A7BD-E2E6753D979D}" destId="{643EA938-EDE0-4533-ACCC-D2BD6F3A527C}" srcOrd="5" destOrd="0" presId="urn:microsoft.com/office/officeart/2005/8/layout/target3"/>
    <dgm:cxn modelId="{05F8AD52-0F2D-4F57-96A2-D8ED93758523}" type="presParOf" srcId="{71045F8C-00FA-488E-A7BD-E2E6753D979D}" destId="{92F31B18-D66D-4CC7-89B9-378928DE877D}" srcOrd="6" destOrd="0" presId="urn:microsoft.com/office/officeart/2005/8/layout/target3"/>
    <dgm:cxn modelId="{8F12EFE6-9142-4A9C-8FCE-3F6375908EF3}" type="presParOf" srcId="{71045F8C-00FA-488E-A7BD-E2E6753D979D}" destId="{902074E1-B931-4618-97F1-FADBE82E9C3C}" srcOrd="7" destOrd="0" presId="urn:microsoft.com/office/officeart/2005/8/layout/target3"/>
    <dgm:cxn modelId="{363199ED-1AF6-48B3-A647-425C056E32AE}" type="presParOf" srcId="{71045F8C-00FA-488E-A7BD-E2E6753D979D}" destId="{A3817367-F2BC-482F-8832-FA00B51DCCF3}" srcOrd="8" destOrd="0" presId="urn:microsoft.com/office/officeart/2005/8/layout/target3"/>
    <dgm:cxn modelId="{2DD24153-BDA7-4588-8E3F-66C84CF78063}" type="presParOf" srcId="{71045F8C-00FA-488E-A7BD-E2E6753D979D}" destId="{626ABFF6-56C8-4386-B662-68EC364EED9D}" srcOrd="9" destOrd="0" presId="urn:microsoft.com/office/officeart/2005/8/layout/target3"/>
    <dgm:cxn modelId="{5880A7F7-0021-42FD-A08A-1BF864DD409C}" type="presParOf" srcId="{71045F8C-00FA-488E-A7BD-E2E6753D979D}" destId="{6DB11F1C-D028-4800-9625-6611CA9DE6D4}" srcOrd="10" destOrd="0" presId="urn:microsoft.com/office/officeart/2005/8/layout/target3"/>
    <dgm:cxn modelId="{9B065975-3C1D-435A-9B9F-E0EE91079C8D}" type="presParOf" srcId="{71045F8C-00FA-488E-A7BD-E2E6753D979D}" destId="{CDED6FE3-AD8F-4ACC-B6B8-710EDDD97598}" srcOrd="11" destOrd="0" presId="urn:microsoft.com/office/officeart/2005/8/layout/target3"/>
    <dgm:cxn modelId="{761603ED-6CED-44E2-B69C-6DA833EDF1C0}" type="presParOf" srcId="{71045F8C-00FA-488E-A7BD-E2E6753D979D}" destId="{397AC6D7-84A6-4150-958F-83C92D9ACF38}" srcOrd="12" destOrd="0" presId="urn:microsoft.com/office/officeart/2005/8/layout/target3"/>
    <dgm:cxn modelId="{0E2BB522-F6C1-4E31-8FF4-E8ADF4B02CB8}" type="presParOf" srcId="{71045F8C-00FA-488E-A7BD-E2E6753D979D}" destId="{D7419528-33A6-416D-9E64-B3F7915C5149}" srcOrd="13" destOrd="0" presId="urn:microsoft.com/office/officeart/2005/8/layout/target3"/>
    <dgm:cxn modelId="{A7BD209F-09E3-48F0-8DA7-74E8409049F2}" type="presParOf" srcId="{71045F8C-00FA-488E-A7BD-E2E6753D979D}" destId="{97289DF2-90F4-4EC2-A9FC-633B00BAB610}" srcOrd="14" destOrd="0" presId="urn:microsoft.com/office/officeart/2005/8/layout/target3"/>
    <dgm:cxn modelId="{2A5906E5-5241-4430-A643-9305CF513F33}" type="presParOf" srcId="{71045F8C-00FA-488E-A7BD-E2E6753D979D}" destId="{234EBA9D-95B4-4C20-A84E-6F65F1085DC6}" srcOrd="15" destOrd="0" presId="urn:microsoft.com/office/officeart/2005/8/layout/target3"/>
    <dgm:cxn modelId="{84AA4011-47FA-4F33-B6CD-24DA68D54300}" type="presParOf" srcId="{71045F8C-00FA-488E-A7BD-E2E6753D979D}" destId="{12255512-213F-41DF-90A6-8B4CD74A2B52}" srcOrd="16" destOrd="0" presId="urn:microsoft.com/office/officeart/2005/8/layout/target3"/>
    <dgm:cxn modelId="{7F5D9A71-9C79-4226-8417-21D492A72FAA}" type="presParOf" srcId="{71045F8C-00FA-488E-A7BD-E2E6753D979D}" destId="{50C2F88D-8688-44C2-A854-691F34009D3B}" srcOrd="17" destOrd="0" presId="urn:microsoft.com/office/officeart/2005/8/layout/target3"/>
    <dgm:cxn modelId="{417540BD-6CD9-404B-87B6-F2FB59FB5C3D}" type="presParOf" srcId="{71045F8C-00FA-488E-A7BD-E2E6753D979D}" destId="{4D19AB04-24FA-40C2-B203-52AE3D15E171}" srcOrd="18" destOrd="0" presId="urn:microsoft.com/office/officeart/2005/8/layout/target3"/>
    <dgm:cxn modelId="{37AC31A6-FB61-4B51-A011-A3CDF207B745}" type="presParOf" srcId="{71045F8C-00FA-488E-A7BD-E2E6753D979D}" destId="{832BF48F-0145-4429-9E02-8FCA946CCE9E}" srcOrd="19" destOrd="0" presId="urn:microsoft.com/office/officeart/2005/8/layout/target3"/>
    <dgm:cxn modelId="{78ED1925-979E-488B-87A0-0EA3613E8B9D}" type="presParOf" srcId="{71045F8C-00FA-488E-A7BD-E2E6753D979D}" destId="{E7297F21-D4FD-4A41-AE58-814D01A6B5E7}" srcOrd="20" destOrd="0" presId="urn:microsoft.com/office/officeart/2005/8/layout/target3"/>
    <dgm:cxn modelId="{1B823680-9EC6-4D08-B6E5-7669A4D389A6}" type="presParOf" srcId="{71045F8C-00FA-488E-A7BD-E2E6753D979D}" destId="{F69A1436-182C-465B-AD7F-FE48E0C090C1}" srcOrd="21" destOrd="0" presId="urn:microsoft.com/office/officeart/2005/8/layout/target3"/>
    <dgm:cxn modelId="{D1534545-5D52-40AC-A53C-192EA780E94E}" type="presParOf" srcId="{71045F8C-00FA-488E-A7BD-E2E6753D979D}" destId="{AA41A67C-3D3F-4AE9-9E0F-5D7F7BB2E741}" srcOrd="22" destOrd="0" presId="urn:microsoft.com/office/officeart/2005/8/layout/target3"/>
    <dgm:cxn modelId="{8B0C3106-D360-43B5-904E-0957FD22B18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VY_32_INOVACE_09_Česká hymna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Česká hymna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664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952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161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574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86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958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333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698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137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314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42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91E34E-BAD4-4A55-ABA9-D3A376885FE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A473B-8ECA-4450-87EB-86A0C4CCD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80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32469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105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3140554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3797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653137"/>
            <a:ext cx="6768752" cy="1281528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  <a:latin typeface="Broadway" pitchFamily="82" charset="0"/>
              </a:rPr>
              <a:t>KDE DOMOV MŮJ</a:t>
            </a:r>
          </a:p>
          <a:p>
            <a:pPr algn="ctr"/>
            <a:endParaRPr lang="cs-CZ" sz="4800" dirty="0">
              <a:solidFill>
                <a:srgbClr val="FF0000"/>
              </a:solidFill>
              <a:latin typeface="Broadway" pitchFamily="82" charset="0"/>
            </a:endParaRPr>
          </a:p>
          <a:p>
            <a:pPr algn="ctr"/>
            <a:endParaRPr lang="cs-CZ" sz="4800" dirty="0" smtClean="0">
              <a:solidFill>
                <a:srgbClr val="FF0000"/>
              </a:solidFill>
              <a:latin typeface="Broadway" pitchFamily="82" charset="0"/>
            </a:endParaRPr>
          </a:p>
          <a:p>
            <a:pPr algn="ctr"/>
            <a:endParaRPr lang="cs-CZ" sz="4800" dirty="0">
              <a:solidFill>
                <a:srgbClr val="FF0000"/>
              </a:solidFill>
              <a:latin typeface="Broadway" pitchFamily="82" charset="0"/>
            </a:endParaRPr>
          </a:p>
          <a:p>
            <a:pPr algn="ctr"/>
            <a:endParaRPr lang="cs-CZ" sz="4800" dirty="0">
              <a:solidFill>
                <a:srgbClr val="FF0000"/>
              </a:solidFill>
              <a:latin typeface="Broadway" pitchFamily="82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7772400" cy="211566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Broadway" pitchFamily="82" charset="0"/>
              </a:rPr>
              <a:t>ČESKÁ STÁTNÍ HYMNA</a:t>
            </a:r>
            <a:endParaRPr lang="cs-CZ" sz="5400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79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135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AUTOŘI: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19"/>
            <a:ext cx="4310191" cy="3474720"/>
          </a:xfrm>
        </p:spPr>
        <p:txBody>
          <a:bodyPr>
            <a:normAutofit lnSpcReduction="10000"/>
          </a:bodyPr>
          <a:lstStyle/>
          <a:p>
            <a:pPr lvl="1" algn="ctr"/>
            <a:r>
              <a:rPr lang="cs-CZ" sz="5400" b="1" dirty="0" smtClean="0">
                <a:latin typeface="Bradley Hand ITC" pitchFamily="66" charset="0"/>
              </a:rPr>
              <a:t>JOSEF  KAJETÁN TYL</a:t>
            </a:r>
          </a:p>
          <a:p>
            <a:pPr marL="365760" lvl="1" indent="0" algn="ctr">
              <a:buNone/>
            </a:pPr>
            <a:r>
              <a:rPr lang="cs-CZ" sz="5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SLOVA</a:t>
            </a:r>
            <a:endParaRPr lang="cs-CZ" sz="5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283968" y="731520"/>
            <a:ext cx="4608512" cy="3273544"/>
          </a:xfrm>
        </p:spPr>
        <p:txBody>
          <a:bodyPr>
            <a:normAutofit fontScale="85000" lnSpcReduction="20000"/>
          </a:bodyPr>
          <a:lstStyle/>
          <a:p>
            <a:pPr algn="ctr"/>
            <a:endParaRPr lang="cs-CZ" sz="4200" b="1" dirty="0" smtClean="0">
              <a:latin typeface="Bradley Hand ITC" pitchFamily="66" charset="0"/>
            </a:endParaRPr>
          </a:p>
          <a:p>
            <a:pPr algn="ctr"/>
            <a:r>
              <a:rPr lang="cs-CZ" sz="5800" b="1" dirty="0" smtClean="0">
                <a:latin typeface="Bradley Hand ITC" pitchFamily="66" charset="0"/>
              </a:rPr>
              <a:t>FRANTIŠEK</a:t>
            </a:r>
            <a:r>
              <a:rPr lang="cs-CZ" sz="5800" dirty="0" smtClean="0">
                <a:latin typeface="Bradley Hand ITC" pitchFamily="66" charset="0"/>
              </a:rPr>
              <a:t>  </a:t>
            </a:r>
            <a:r>
              <a:rPr lang="cs-CZ" sz="5800" b="1" dirty="0" smtClean="0">
                <a:latin typeface="Bradley Hand ITC" pitchFamily="66" charset="0"/>
              </a:rPr>
              <a:t>ŠKROUP</a:t>
            </a:r>
          </a:p>
          <a:p>
            <a:pPr algn="ctr"/>
            <a:endParaRPr lang="cs-CZ" sz="3300" b="1" dirty="0" smtClean="0">
              <a:latin typeface="Bradley Hand ITC" pitchFamily="66" charset="0"/>
            </a:endParaRPr>
          </a:p>
          <a:p>
            <a:pPr marL="45720" indent="0" algn="ctr">
              <a:buNone/>
            </a:pPr>
            <a:r>
              <a:rPr lang="cs-CZ" sz="59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HUDBA</a:t>
            </a:r>
            <a:endParaRPr lang="cs-CZ" sz="59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850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85184"/>
            <a:ext cx="6512511" cy="864096"/>
          </a:xfrm>
        </p:spPr>
        <p:txBody>
          <a:bodyPr/>
          <a:lstStyle/>
          <a:p>
            <a:r>
              <a:rPr lang="cs-CZ" sz="3600" dirty="0" smtClean="0"/>
              <a:t>TEXT HYMNY: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/>
              <a:t>Kde domov můj,</a:t>
            </a:r>
          </a:p>
          <a:p>
            <a:pPr marL="0" indent="0" algn="ctr">
              <a:buNone/>
            </a:pPr>
            <a:r>
              <a:rPr lang="cs-CZ" sz="2400" dirty="0" smtClean="0"/>
              <a:t> kde domov můj.</a:t>
            </a:r>
          </a:p>
          <a:p>
            <a:pPr marL="0" indent="0" algn="ctr">
              <a:buNone/>
            </a:pPr>
            <a:r>
              <a:rPr lang="cs-CZ" sz="2400" dirty="0" smtClean="0"/>
              <a:t>Voda hučí po lučinách,</a:t>
            </a:r>
          </a:p>
          <a:p>
            <a:pPr marL="0" indent="0" algn="ctr">
              <a:buNone/>
            </a:pPr>
            <a:r>
              <a:rPr lang="cs-CZ" sz="2400" dirty="0" smtClean="0"/>
              <a:t>bory šumí po skalinách,</a:t>
            </a:r>
          </a:p>
          <a:p>
            <a:pPr marL="0" indent="0" algn="ctr">
              <a:buNone/>
            </a:pPr>
            <a:r>
              <a:rPr lang="cs-CZ" sz="2400" dirty="0" smtClean="0"/>
              <a:t>v sadě skví se jara květ,</a:t>
            </a:r>
          </a:p>
          <a:p>
            <a:pPr marL="0" indent="0" algn="ctr">
              <a:buNone/>
            </a:pPr>
            <a:r>
              <a:rPr lang="cs-CZ" sz="2400" dirty="0" smtClean="0"/>
              <a:t> zemský ráj to na pohled!</a:t>
            </a:r>
          </a:p>
          <a:p>
            <a:pPr marL="0" indent="0" algn="ctr">
              <a:buNone/>
            </a:pPr>
            <a:r>
              <a:rPr lang="cs-CZ" sz="2400" dirty="0" smtClean="0"/>
              <a:t>A to je ta krásná země,</a:t>
            </a:r>
          </a:p>
          <a:p>
            <a:pPr marL="0" indent="0" algn="ctr">
              <a:buNone/>
            </a:pPr>
            <a:r>
              <a:rPr lang="cs-CZ" sz="2400" dirty="0" smtClean="0"/>
              <a:t>země česká, domov můj,</a:t>
            </a:r>
          </a:p>
          <a:p>
            <a:pPr marL="0" indent="0" algn="ctr">
              <a:buNone/>
            </a:pPr>
            <a:r>
              <a:rPr lang="cs-CZ" sz="2400" dirty="0" smtClean="0"/>
              <a:t>země česká, domov můj!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7277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-553628"/>
            <a:ext cx="8568952" cy="63140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endParaRPr lang="cs-CZ" sz="2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endParaRPr lang="cs-CZ" sz="2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endParaRPr lang="cs-CZ" sz="2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2860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Přijata roku 1918, poté 13. 3. 1990 a 1. 1. 1993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Patří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mezi státní symboly České republiky, proto ji užíváme jen vhodným a důstojným způsobem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Před rozdělením na konci roku 1992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tvořila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první část československé hymny, následována první slokou nynější hymny slovenské (Nad Tatrou </a:t>
            </a:r>
            <a:r>
              <a:rPr lang="cs-CZ" sz="24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sa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blýska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).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V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letech 1918 – 1938 existovaly i oficiální verze hymny v němčině a maďarštině, od roku 1993 také slovenská verze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Píseň pochází z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divadelní 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hry Josefa Kajetána Tyla Fidlovačka aneb Žádný hněv a žádná rvačka. Hudbu k ní složil František Škroup. Poprvé byla uvedena v Praze dne 21.12. 1834 a rychle zlidověla.</a:t>
            </a:r>
          </a:p>
        </p:txBody>
      </p:sp>
    </p:spTree>
    <p:extLst>
      <p:ext uri="{BB962C8B-B14F-4D97-AF65-F5344CB8AC3E}">
        <p14:creationId xmlns:p14="http://schemas.microsoft.com/office/powerpoint/2010/main" val="279933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560840" cy="5001736"/>
          </a:xfrm>
        </p:spPr>
        <p:txBody>
          <a:bodyPr>
            <a:normAutofit fontScale="70000" lnSpcReduction="20000"/>
          </a:bodyPr>
          <a:lstStyle/>
          <a:p>
            <a:r>
              <a:rPr lang="cs-CZ" sz="5100" dirty="0" smtClean="0"/>
              <a:t>1. Kdo je autorem hudby    </a:t>
            </a:r>
          </a:p>
          <a:p>
            <a:pPr marL="45720" indent="0">
              <a:buNone/>
            </a:pPr>
            <a:r>
              <a:rPr lang="cs-CZ" sz="5100" dirty="0" smtClean="0"/>
              <a:t>      české hymny? ______________</a:t>
            </a:r>
          </a:p>
          <a:p>
            <a:r>
              <a:rPr lang="cs-CZ" sz="5100" dirty="0" smtClean="0"/>
              <a:t>2. Kdy se píseň Kde domov můj     </a:t>
            </a:r>
          </a:p>
          <a:p>
            <a:pPr marL="45720" indent="0">
              <a:buNone/>
            </a:pPr>
            <a:r>
              <a:rPr lang="cs-CZ" sz="5100" dirty="0" smtClean="0"/>
              <a:t>      stala poprvé hymnou? _______</a:t>
            </a:r>
          </a:p>
          <a:p>
            <a:r>
              <a:rPr lang="cs-CZ" sz="5100" dirty="0" smtClean="0"/>
              <a:t>3. Z jaké divadelní hry pochází          </a:t>
            </a:r>
          </a:p>
          <a:p>
            <a:pPr marL="45720" indent="0">
              <a:buNone/>
            </a:pPr>
            <a:r>
              <a:rPr lang="cs-CZ" sz="5100" dirty="0" smtClean="0"/>
              <a:t>      tato píseň? _________________</a:t>
            </a:r>
          </a:p>
          <a:p>
            <a:r>
              <a:rPr lang="cs-CZ" sz="5100" dirty="0" smtClean="0"/>
              <a:t>4. Znáš autora textu?</a:t>
            </a:r>
          </a:p>
          <a:p>
            <a:pPr marL="45720" indent="0">
              <a:buNone/>
            </a:pPr>
            <a:r>
              <a:rPr lang="cs-CZ" sz="5100" dirty="0" smtClean="0"/>
              <a:t>       _______________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146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6196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317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Motiv systému Office</vt:lpstr>
      <vt:lpstr>Prezentace aplikace PowerPoint</vt:lpstr>
      <vt:lpstr>Anotace</vt:lpstr>
      <vt:lpstr>ČESKÁ STÁTNÍ HYMNA</vt:lpstr>
      <vt:lpstr>Prezentace aplikace PowerPoint</vt:lpstr>
      <vt:lpstr>AUTOŘI:</vt:lpstr>
      <vt:lpstr>TEXT HYMNY:</vt:lpstr>
      <vt:lpstr>Prezentace aplikace PowerPoint</vt:lpstr>
      <vt:lpstr>test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13</cp:revision>
  <dcterms:created xsi:type="dcterms:W3CDTF">2012-05-31T16:57:38Z</dcterms:created>
  <dcterms:modified xsi:type="dcterms:W3CDTF">2012-05-31T19:29:37Z</dcterms:modified>
</cp:coreProperties>
</file>