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4"/>
  </p:notesMasterIdLst>
  <p:sldIdLst>
    <p:sldId id="256" r:id="rId3"/>
    <p:sldId id="26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</a:t>
          </a:r>
          <a:r>
            <a:rPr lang="cs-CZ" smtClean="0"/>
            <a:t>Eva </a:t>
          </a:r>
          <a:r>
            <a:rPr lang="cs-CZ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VY_32_INOVACE_09_Jaroslav </a:t>
          </a:r>
          <a:r>
            <a:rPr lang="cs-CZ" dirty="0" err="1" smtClean="0"/>
            <a:t>Hutka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Jaroslav </a:t>
          </a:r>
          <a:r>
            <a:rPr lang="cs-CZ" dirty="0" err="1" smtClean="0"/>
            <a:t>Hutka</a:t>
          </a:r>
          <a:r>
            <a:rPr lang="cs-CZ" dirty="0" smtClean="0"/>
            <a:t>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pro 2.st.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C8C5FC-F39C-42F0-AC59-285DA9F3802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F01354E-3C4E-4065-9E22-9F7648E04977}">
      <dgm:prSet phldrT="[Text]"/>
      <dgm:spPr/>
      <dgm:t>
        <a:bodyPr/>
        <a:lstStyle/>
        <a:p>
          <a:r>
            <a:rPr lang="cs-CZ" dirty="0" smtClean="0"/>
            <a:t>folkový hudebník</a:t>
          </a:r>
          <a:endParaRPr lang="cs-CZ" dirty="0"/>
        </a:p>
      </dgm:t>
    </dgm:pt>
    <dgm:pt modelId="{A6803332-851A-4B05-AD07-B81A9AAA623C}" type="parTrans" cxnId="{627C95D3-B04A-4389-9368-C49C13E9B396}">
      <dgm:prSet/>
      <dgm:spPr/>
      <dgm:t>
        <a:bodyPr/>
        <a:lstStyle/>
        <a:p>
          <a:endParaRPr lang="cs-CZ"/>
        </a:p>
      </dgm:t>
    </dgm:pt>
    <dgm:pt modelId="{B6B71102-605A-4EFF-9A0A-B107570DB335}" type="sibTrans" cxnId="{627C95D3-B04A-4389-9368-C49C13E9B396}">
      <dgm:prSet/>
      <dgm:spPr/>
      <dgm:t>
        <a:bodyPr/>
        <a:lstStyle/>
        <a:p>
          <a:endParaRPr lang="cs-CZ"/>
        </a:p>
      </dgm:t>
    </dgm:pt>
    <dgm:pt modelId="{DFAE3F5C-29F2-4D17-B2DF-024AB4D1A4D8}">
      <dgm:prSet phldrT="[Text]"/>
      <dgm:spPr/>
      <dgm:t>
        <a:bodyPr/>
        <a:lstStyle/>
        <a:p>
          <a:r>
            <a:rPr lang="cs-CZ" dirty="0" smtClean="0"/>
            <a:t>skladatel</a:t>
          </a:r>
          <a:endParaRPr lang="cs-CZ" dirty="0"/>
        </a:p>
      </dgm:t>
    </dgm:pt>
    <dgm:pt modelId="{A01DCF55-0BC4-434B-9198-AB31D6539CBB}" type="parTrans" cxnId="{36B048C8-BB6E-4C18-8DD8-276BBA5FBD14}">
      <dgm:prSet/>
      <dgm:spPr/>
      <dgm:t>
        <a:bodyPr/>
        <a:lstStyle/>
        <a:p>
          <a:endParaRPr lang="cs-CZ"/>
        </a:p>
      </dgm:t>
    </dgm:pt>
    <dgm:pt modelId="{5AA2F7CF-F2F8-472F-95AB-A7F209164CCE}" type="sibTrans" cxnId="{36B048C8-BB6E-4C18-8DD8-276BBA5FBD14}">
      <dgm:prSet/>
      <dgm:spPr/>
      <dgm:t>
        <a:bodyPr/>
        <a:lstStyle/>
        <a:p>
          <a:endParaRPr lang="cs-CZ"/>
        </a:p>
      </dgm:t>
    </dgm:pt>
    <dgm:pt modelId="{86D7190C-6127-4DE6-8E5E-762DBFCA6059}">
      <dgm:prSet phldrT="[Text]"/>
      <dgm:spPr/>
      <dgm:t>
        <a:bodyPr/>
        <a:lstStyle/>
        <a:p>
          <a:r>
            <a:rPr lang="cs-CZ" dirty="0" smtClean="0"/>
            <a:t>písničkář</a:t>
          </a:r>
          <a:endParaRPr lang="cs-CZ" dirty="0"/>
        </a:p>
      </dgm:t>
    </dgm:pt>
    <dgm:pt modelId="{84793BA8-ACA4-4F15-8B3A-35F4F0C1061E}" type="parTrans" cxnId="{5533BADD-1766-4CD8-A12B-FCE4B8E2E415}">
      <dgm:prSet/>
      <dgm:spPr/>
      <dgm:t>
        <a:bodyPr/>
        <a:lstStyle/>
        <a:p>
          <a:endParaRPr lang="cs-CZ"/>
        </a:p>
      </dgm:t>
    </dgm:pt>
    <dgm:pt modelId="{C3F32E79-6E5C-4B65-A16D-94E28AA42D50}" type="sibTrans" cxnId="{5533BADD-1766-4CD8-A12B-FCE4B8E2E415}">
      <dgm:prSet/>
      <dgm:spPr/>
      <dgm:t>
        <a:bodyPr/>
        <a:lstStyle/>
        <a:p>
          <a:endParaRPr lang="cs-CZ"/>
        </a:p>
      </dgm:t>
    </dgm:pt>
    <dgm:pt modelId="{EEB59C8B-F05A-45ED-A913-236392D0049A}">
      <dgm:prSet/>
      <dgm:spPr/>
      <dgm:t>
        <a:bodyPr/>
        <a:lstStyle/>
        <a:p>
          <a:r>
            <a:rPr lang="cs-CZ" dirty="0" smtClean="0"/>
            <a:t>autor fejetonů</a:t>
          </a:r>
          <a:endParaRPr lang="cs-CZ" dirty="0"/>
        </a:p>
      </dgm:t>
    </dgm:pt>
    <dgm:pt modelId="{038C0F60-3C97-4E4C-AC72-39D04AA24D1E}" type="parTrans" cxnId="{26549E08-1F90-4873-8306-4FB6D60E8874}">
      <dgm:prSet/>
      <dgm:spPr/>
      <dgm:t>
        <a:bodyPr/>
        <a:lstStyle/>
        <a:p>
          <a:endParaRPr lang="cs-CZ"/>
        </a:p>
      </dgm:t>
    </dgm:pt>
    <dgm:pt modelId="{E5687E44-80F7-486A-AD31-5ACEC0253E11}" type="sibTrans" cxnId="{26549E08-1F90-4873-8306-4FB6D60E8874}">
      <dgm:prSet/>
      <dgm:spPr/>
      <dgm:t>
        <a:bodyPr/>
        <a:lstStyle/>
        <a:p>
          <a:endParaRPr lang="cs-CZ"/>
        </a:p>
      </dgm:t>
    </dgm:pt>
    <dgm:pt modelId="{D17BB184-9C21-45EE-B69D-37E955EE6912}">
      <dgm:prSet/>
      <dgm:spPr/>
      <dgm:t>
        <a:bodyPr/>
        <a:lstStyle/>
        <a:p>
          <a:r>
            <a:rPr lang="cs-CZ" dirty="0" smtClean="0"/>
            <a:t>popularizoval moravské lidové písně (balady)</a:t>
          </a:r>
          <a:endParaRPr lang="cs-CZ" dirty="0"/>
        </a:p>
      </dgm:t>
    </dgm:pt>
    <dgm:pt modelId="{DA097693-A301-42F3-9580-2FC26822BF95}" type="parTrans" cxnId="{898F7B7D-C6B7-47ED-844C-9B9E5E64290E}">
      <dgm:prSet/>
      <dgm:spPr/>
      <dgm:t>
        <a:bodyPr/>
        <a:lstStyle/>
        <a:p>
          <a:endParaRPr lang="cs-CZ"/>
        </a:p>
      </dgm:t>
    </dgm:pt>
    <dgm:pt modelId="{C2434917-5B83-4FAD-8AF0-8E8D55108A9D}" type="sibTrans" cxnId="{898F7B7D-C6B7-47ED-844C-9B9E5E64290E}">
      <dgm:prSet/>
      <dgm:spPr/>
      <dgm:t>
        <a:bodyPr/>
        <a:lstStyle/>
        <a:p>
          <a:endParaRPr lang="cs-CZ"/>
        </a:p>
      </dgm:t>
    </dgm:pt>
    <dgm:pt modelId="{6EDAE1D4-3EF2-4942-9AAA-B38FA20010C6}" type="pres">
      <dgm:prSet presAssocID="{44C8C5FC-F39C-42F0-AC59-285DA9F3802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DBA0C18-D837-4793-B7FB-B873B3A266BF}" type="pres">
      <dgm:prSet presAssocID="{AF01354E-3C4E-4065-9E22-9F7648E0497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E33281-4A5B-480B-9E2A-0D5EDC450AD9}" type="pres">
      <dgm:prSet presAssocID="{B6B71102-605A-4EFF-9A0A-B107570DB335}" presName="sibTrans" presStyleCnt="0"/>
      <dgm:spPr/>
    </dgm:pt>
    <dgm:pt modelId="{E6E01EBD-D3B0-4D0B-800D-67185FFD0C0F}" type="pres">
      <dgm:prSet presAssocID="{DFAE3F5C-29F2-4D17-B2DF-024AB4D1A4D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2D83C9-4C43-4F6B-A3E3-71ECB440B930}" type="pres">
      <dgm:prSet presAssocID="{5AA2F7CF-F2F8-472F-95AB-A7F209164CCE}" presName="sibTrans" presStyleCnt="0"/>
      <dgm:spPr/>
    </dgm:pt>
    <dgm:pt modelId="{4403CE18-FC3F-4AF5-880B-DDF776ECE1B0}" type="pres">
      <dgm:prSet presAssocID="{86D7190C-6127-4DE6-8E5E-762DBFCA605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47B6BF-2EB6-47DA-9C24-256E7919C6A3}" type="pres">
      <dgm:prSet presAssocID="{C3F32E79-6E5C-4B65-A16D-94E28AA42D50}" presName="sibTrans" presStyleCnt="0"/>
      <dgm:spPr/>
    </dgm:pt>
    <dgm:pt modelId="{796B50C1-D115-4E97-81C4-6B4B1ADF0A8B}" type="pres">
      <dgm:prSet presAssocID="{EEB59C8B-F05A-45ED-A913-236392D0049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3AB0A6-F655-457B-8B66-EFF9849061C1}" type="pres">
      <dgm:prSet presAssocID="{E5687E44-80F7-486A-AD31-5ACEC0253E11}" presName="sibTrans" presStyleCnt="0"/>
      <dgm:spPr/>
    </dgm:pt>
    <dgm:pt modelId="{C277743A-D572-47FA-AD9B-CC9E93B32407}" type="pres">
      <dgm:prSet presAssocID="{D17BB184-9C21-45EE-B69D-37E955EE6912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8F7B7D-C6B7-47ED-844C-9B9E5E64290E}" srcId="{44C8C5FC-F39C-42F0-AC59-285DA9F38020}" destId="{D17BB184-9C21-45EE-B69D-37E955EE6912}" srcOrd="4" destOrd="0" parTransId="{DA097693-A301-42F3-9580-2FC26822BF95}" sibTransId="{C2434917-5B83-4FAD-8AF0-8E8D55108A9D}"/>
    <dgm:cxn modelId="{EAD2D80C-6EE0-4B96-A067-FA24C703FF3A}" type="presOf" srcId="{DFAE3F5C-29F2-4D17-B2DF-024AB4D1A4D8}" destId="{E6E01EBD-D3B0-4D0B-800D-67185FFD0C0F}" srcOrd="0" destOrd="0" presId="urn:microsoft.com/office/officeart/2005/8/layout/default"/>
    <dgm:cxn modelId="{627C95D3-B04A-4389-9368-C49C13E9B396}" srcId="{44C8C5FC-F39C-42F0-AC59-285DA9F38020}" destId="{AF01354E-3C4E-4065-9E22-9F7648E04977}" srcOrd="0" destOrd="0" parTransId="{A6803332-851A-4B05-AD07-B81A9AAA623C}" sibTransId="{B6B71102-605A-4EFF-9A0A-B107570DB335}"/>
    <dgm:cxn modelId="{5533BADD-1766-4CD8-A12B-FCE4B8E2E415}" srcId="{44C8C5FC-F39C-42F0-AC59-285DA9F38020}" destId="{86D7190C-6127-4DE6-8E5E-762DBFCA6059}" srcOrd="2" destOrd="0" parTransId="{84793BA8-ACA4-4F15-8B3A-35F4F0C1061E}" sibTransId="{C3F32E79-6E5C-4B65-A16D-94E28AA42D50}"/>
    <dgm:cxn modelId="{C4228D65-D061-4E6E-A39F-E4069D03857F}" type="presOf" srcId="{86D7190C-6127-4DE6-8E5E-762DBFCA6059}" destId="{4403CE18-FC3F-4AF5-880B-DDF776ECE1B0}" srcOrd="0" destOrd="0" presId="urn:microsoft.com/office/officeart/2005/8/layout/default"/>
    <dgm:cxn modelId="{2A1966A1-4526-4378-8DA3-1FAD0DD458E9}" type="presOf" srcId="{EEB59C8B-F05A-45ED-A913-236392D0049A}" destId="{796B50C1-D115-4E97-81C4-6B4B1ADF0A8B}" srcOrd="0" destOrd="0" presId="urn:microsoft.com/office/officeart/2005/8/layout/default"/>
    <dgm:cxn modelId="{26549E08-1F90-4873-8306-4FB6D60E8874}" srcId="{44C8C5FC-F39C-42F0-AC59-285DA9F38020}" destId="{EEB59C8B-F05A-45ED-A913-236392D0049A}" srcOrd="3" destOrd="0" parTransId="{038C0F60-3C97-4E4C-AC72-39D04AA24D1E}" sibTransId="{E5687E44-80F7-486A-AD31-5ACEC0253E11}"/>
    <dgm:cxn modelId="{36B048C8-BB6E-4C18-8DD8-276BBA5FBD14}" srcId="{44C8C5FC-F39C-42F0-AC59-285DA9F38020}" destId="{DFAE3F5C-29F2-4D17-B2DF-024AB4D1A4D8}" srcOrd="1" destOrd="0" parTransId="{A01DCF55-0BC4-434B-9198-AB31D6539CBB}" sibTransId="{5AA2F7CF-F2F8-472F-95AB-A7F209164CCE}"/>
    <dgm:cxn modelId="{ED2D4AAC-E2CA-4C0D-BF7E-F62CE8603B4A}" type="presOf" srcId="{44C8C5FC-F39C-42F0-AC59-285DA9F38020}" destId="{6EDAE1D4-3EF2-4942-9AAA-B38FA20010C6}" srcOrd="0" destOrd="0" presId="urn:microsoft.com/office/officeart/2005/8/layout/default"/>
    <dgm:cxn modelId="{77963870-2CE9-450A-97F1-6A6CBF75EF96}" type="presOf" srcId="{AF01354E-3C4E-4065-9E22-9F7648E04977}" destId="{ADBA0C18-D837-4793-B7FB-B873B3A266BF}" srcOrd="0" destOrd="0" presId="urn:microsoft.com/office/officeart/2005/8/layout/default"/>
    <dgm:cxn modelId="{13FC4205-4C8A-459B-A1B6-A60CC5B198E9}" type="presOf" srcId="{D17BB184-9C21-45EE-B69D-37E955EE6912}" destId="{C277743A-D572-47FA-AD9B-CC9E93B32407}" srcOrd="0" destOrd="0" presId="urn:microsoft.com/office/officeart/2005/8/layout/default"/>
    <dgm:cxn modelId="{F32F0C0A-25DC-45AB-BC55-AA34BBB5BDF6}" type="presParOf" srcId="{6EDAE1D4-3EF2-4942-9AAA-B38FA20010C6}" destId="{ADBA0C18-D837-4793-B7FB-B873B3A266BF}" srcOrd="0" destOrd="0" presId="urn:microsoft.com/office/officeart/2005/8/layout/default"/>
    <dgm:cxn modelId="{C0E0AC10-5098-4A4B-BF7E-B6CBE285A577}" type="presParOf" srcId="{6EDAE1D4-3EF2-4942-9AAA-B38FA20010C6}" destId="{DBE33281-4A5B-480B-9E2A-0D5EDC450AD9}" srcOrd="1" destOrd="0" presId="urn:microsoft.com/office/officeart/2005/8/layout/default"/>
    <dgm:cxn modelId="{10E3FC11-5B60-4070-AE51-68566DAA1D2F}" type="presParOf" srcId="{6EDAE1D4-3EF2-4942-9AAA-B38FA20010C6}" destId="{E6E01EBD-D3B0-4D0B-800D-67185FFD0C0F}" srcOrd="2" destOrd="0" presId="urn:microsoft.com/office/officeart/2005/8/layout/default"/>
    <dgm:cxn modelId="{0C8F74C2-A15D-4508-9201-0DEC90B43D50}" type="presParOf" srcId="{6EDAE1D4-3EF2-4942-9AAA-B38FA20010C6}" destId="{B62D83C9-4C43-4F6B-A3E3-71ECB440B930}" srcOrd="3" destOrd="0" presId="urn:microsoft.com/office/officeart/2005/8/layout/default"/>
    <dgm:cxn modelId="{F3989520-6B20-4DFA-9BEB-B5D87E4AFDA4}" type="presParOf" srcId="{6EDAE1D4-3EF2-4942-9AAA-B38FA20010C6}" destId="{4403CE18-FC3F-4AF5-880B-DDF776ECE1B0}" srcOrd="4" destOrd="0" presId="urn:microsoft.com/office/officeart/2005/8/layout/default"/>
    <dgm:cxn modelId="{AF2A0C20-9D15-4DCB-A825-B5541EA154C2}" type="presParOf" srcId="{6EDAE1D4-3EF2-4942-9AAA-B38FA20010C6}" destId="{1647B6BF-2EB6-47DA-9C24-256E7919C6A3}" srcOrd="5" destOrd="0" presId="urn:microsoft.com/office/officeart/2005/8/layout/default"/>
    <dgm:cxn modelId="{F0661F08-5C85-4AA1-9846-C56B20101002}" type="presParOf" srcId="{6EDAE1D4-3EF2-4942-9AAA-B38FA20010C6}" destId="{796B50C1-D115-4E97-81C4-6B4B1ADF0A8B}" srcOrd="6" destOrd="0" presId="urn:microsoft.com/office/officeart/2005/8/layout/default"/>
    <dgm:cxn modelId="{A0F3EF79-3FE9-4554-8D97-3F23606B22DB}" type="presParOf" srcId="{6EDAE1D4-3EF2-4942-9AAA-B38FA20010C6}" destId="{313AB0A6-F655-457B-8B66-EFF9849061C1}" srcOrd="7" destOrd="0" presId="urn:microsoft.com/office/officeart/2005/8/layout/default"/>
    <dgm:cxn modelId="{40C60D71-7FFD-495A-980F-51CD50999A4F}" type="presParOf" srcId="{6EDAE1D4-3EF2-4942-9AAA-B38FA20010C6}" destId="{C277743A-D572-47FA-AD9B-CC9E93B3240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FB7E45-7C93-4FB9-BCD0-ECDDCA4462A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7181F56-78EA-4646-A9D2-F2C239AC7ECA}">
      <dgm:prSet phldrT="[Text]"/>
      <dgm:spPr/>
      <dgm:t>
        <a:bodyPr/>
        <a:lstStyle/>
        <a:p>
          <a:r>
            <a:rPr lang="cs-CZ" dirty="0" smtClean="0"/>
            <a:t>Náměšť</a:t>
          </a:r>
          <a:endParaRPr lang="cs-CZ" dirty="0"/>
        </a:p>
      </dgm:t>
    </dgm:pt>
    <dgm:pt modelId="{0274518B-B6AB-4C39-815B-CA48B1387C66}" type="parTrans" cxnId="{F1AD6578-26CE-4471-BEA2-69281900E440}">
      <dgm:prSet/>
      <dgm:spPr/>
      <dgm:t>
        <a:bodyPr/>
        <a:lstStyle/>
        <a:p>
          <a:endParaRPr lang="cs-CZ"/>
        </a:p>
      </dgm:t>
    </dgm:pt>
    <dgm:pt modelId="{F4D7D490-2C23-4F69-AB66-CB78631EA118}" type="sibTrans" cxnId="{F1AD6578-26CE-4471-BEA2-69281900E440}">
      <dgm:prSet/>
      <dgm:spPr/>
      <dgm:t>
        <a:bodyPr/>
        <a:lstStyle/>
        <a:p>
          <a:endParaRPr lang="cs-CZ"/>
        </a:p>
      </dgm:t>
    </dgm:pt>
    <dgm:pt modelId="{9E6BCAFD-1832-4424-9DB8-C6CAA2A8D03C}">
      <dgm:prSet phldrT="[Text]"/>
      <dgm:spPr/>
      <dgm:t>
        <a:bodyPr/>
        <a:lstStyle/>
        <a:p>
          <a:r>
            <a:rPr lang="cs-CZ" dirty="0" smtClean="0"/>
            <a:t>Havlíčku, Havle</a:t>
          </a:r>
          <a:endParaRPr lang="cs-CZ" dirty="0"/>
        </a:p>
      </dgm:t>
    </dgm:pt>
    <dgm:pt modelId="{F6CE3727-92AE-487D-B7E6-764565132802}" type="parTrans" cxnId="{B1D3DF04-E19E-4D21-980E-DFD73FFFE6B2}">
      <dgm:prSet/>
      <dgm:spPr/>
      <dgm:t>
        <a:bodyPr/>
        <a:lstStyle/>
        <a:p>
          <a:endParaRPr lang="cs-CZ"/>
        </a:p>
      </dgm:t>
    </dgm:pt>
    <dgm:pt modelId="{4B6C574A-CBCC-45A5-A9A1-023C68E3EC9C}" type="sibTrans" cxnId="{B1D3DF04-E19E-4D21-980E-DFD73FFFE6B2}">
      <dgm:prSet/>
      <dgm:spPr/>
      <dgm:t>
        <a:bodyPr/>
        <a:lstStyle/>
        <a:p>
          <a:endParaRPr lang="cs-CZ"/>
        </a:p>
      </dgm:t>
    </dgm:pt>
    <dgm:pt modelId="{F9F333C3-6031-4EE7-9C86-E3734D956D71}">
      <dgm:prSet phldrT="[Text]"/>
      <dgm:spPr/>
      <dgm:t>
        <a:bodyPr/>
        <a:lstStyle/>
        <a:p>
          <a:r>
            <a:rPr lang="cs-CZ" dirty="0" smtClean="0"/>
            <a:t>Udavač z Těšína</a:t>
          </a:r>
          <a:endParaRPr lang="cs-CZ" dirty="0"/>
        </a:p>
      </dgm:t>
    </dgm:pt>
    <dgm:pt modelId="{01990600-D396-4E6B-8DEB-CBC047402F0E}" type="parTrans" cxnId="{FA7C3826-D7D5-4346-BE63-BBE852A4BA3B}">
      <dgm:prSet/>
      <dgm:spPr/>
      <dgm:t>
        <a:bodyPr/>
        <a:lstStyle/>
        <a:p>
          <a:endParaRPr lang="cs-CZ"/>
        </a:p>
      </dgm:t>
    </dgm:pt>
    <dgm:pt modelId="{BBB9B156-671B-4A0E-99B0-715DFC0577D8}" type="sibTrans" cxnId="{FA7C3826-D7D5-4346-BE63-BBE852A4BA3B}">
      <dgm:prSet/>
      <dgm:spPr/>
      <dgm:t>
        <a:bodyPr/>
        <a:lstStyle/>
        <a:p>
          <a:endParaRPr lang="cs-CZ"/>
        </a:p>
      </dgm:t>
    </dgm:pt>
    <dgm:pt modelId="{2233A8B7-58A6-4105-A234-F6EFF25C9007}" type="pres">
      <dgm:prSet presAssocID="{4DFB7E45-7C93-4FB9-BCD0-ECDDCA4462A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C7A225-80DB-4CD1-B66C-00471CCC72B5}" type="pres">
      <dgm:prSet presAssocID="{97181F56-78EA-4646-A9D2-F2C239AC7EC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4C729D-4A02-4BB7-82D0-BF805E5C556B}" type="pres">
      <dgm:prSet presAssocID="{F4D7D490-2C23-4F69-AB66-CB78631EA118}" presName="sibTrans" presStyleCnt="0"/>
      <dgm:spPr/>
    </dgm:pt>
    <dgm:pt modelId="{9CA9BDB3-9F0E-4128-96E2-0DC01D699F27}" type="pres">
      <dgm:prSet presAssocID="{9E6BCAFD-1832-4424-9DB8-C6CAA2A8D03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C5C25D-883C-4E93-93FA-9062A07AEA7A}" type="pres">
      <dgm:prSet presAssocID="{4B6C574A-CBCC-45A5-A9A1-023C68E3EC9C}" presName="sibTrans" presStyleCnt="0"/>
      <dgm:spPr/>
    </dgm:pt>
    <dgm:pt modelId="{E2D3FD91-E315-4A57-A460-B9999E6A8476}" type="pres">
      <dgm:prSet presAssocID="{F9F333C3-6031-4EE7-9C86-E3734D956D71}" presName="node" presStyleLbl="node1" presStyleIdx="2" presStyleCnt="3" custScaleY="882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479569-C361-4648-8BBF-60A835D866DF}" type="presOf" srcId="{F9F333C3-6031-4EE7-9C86-E3734D956D71}" destId="{E2D3FD91-E315-4A57-A460-B9999E6A8476}" srcOrd="0" destOrd="0" presId="urn:microsoft.com/office/officeart/2005/8/layout/default"/>
    <dgm:cxn modelId="{2A18D4A8-FD98-46D2-A704-EC4020024E47}" type="presOf" srcId="{4DFB7E45-7C93-4FB9-BCD0-ECDDCA4462AF}" destId="{2233A8B7-58A6-4105-A234-F6EFF25C9007}" srcOrd="0" destOrd="0" presId="urn:microsoft.com/office/officeart/2005/8/layout/default"/>
    <dgm:cxn modelId="{C401820C-1A7C-43DD-8C21-DD3339781F39}" type="presOf" srcId="{97181F56-78EA-4646-A9D2-F2C239AC7ECA}" destId="{85C7A225-80DB-4CD1-B66C-00471CCC72B5}" srcOrd="0" destOrd="0" presId="urn:microsoft.com/office/officeart/2005/8/layout/default"/>
    <dgm:cxn modelId="{B1D3DF04-E19E-4D21-980E-DFD73FFFE6B2}" srcId="{4DFB7E45-7C93-4FB9-BCD0-ECDDCA4462AF}" destId="{9E6BCAFD-1832-4424-9DB8-C6CAA2A8D03C}" srcOrd="1" destOrd="0" parTransId="{F6CE3727-92AE-487D-B7E6-764565132802}" sibTransId="{4B6C574A-CBCC-45A5-A9A1-023C68E3EC9C}"/>
    <dgm:cxn modelId="{FA7C3826-D7D5-4346-BE63-BBE852A4BA3B}" srcId="{4DFB7E45-7C93-4FB9-BCD0-ECDDCA4462AF}" destId="{F9F333C3-6031-4EE7-9C86-E3734D956D71}" srcOrd="2" destOrd="0" parTransId="{01990600-D396-4E6B-8DEB-CBC047402F0E}" sibTransId="{BBB9B156-671B-4A0E-99B0-715DFC0577D8}"/>
    <dgm:cxn modelId="{F1AD6578-26CE-4471-BEA2-69281900E440}" srcId="{4DFB7E45-7C93-4FB9-BCD0-ECDDCA4462AF}" destId="{97181F56-78EA-4646-A9D2-F2C239AC7ECA}" srcOrd="0" destOrd="0" parTransId="{0274518B-B6AB-4C39-815B-CA48B1387C66}" sibTransId="{F4D7D490-2C23-4F69-AB66-CB78631EA118}"/>
    <dgm:cxn modelId="{786FD5F0-4193-4FA4-8E7D-7A94DD059AE5}" type="presOf" srcId="{9E6BCAFD-1832-4424-9DB8-C6CAA2A8D03C}" destId="{9CA9BDB3-9F0E-4128-96E2-0DC01D699F27}" srcOrd="0" destOrd="0" presId="urn:microsoft.com/office/officeart/2005/8/layout/default"/>
    <dgm:cxn modelId="{15C2BCDE-C4F2-4CF7-A051-EAA4E6B33E42}" type="presParOf" srcId="{2233A8B7-58A6-4105-A234-F6EFF25C9007}" destId="{85C7A225-80DB-4CD1-B66C-00471CCC72B5}" srcOrd="0" destOrd="0" presId="urn:microsoft.com/office/officeart/2005/8/layout/default"/>
    <dgm:cxn modelId="{CF169702-0663-484F-ACDA-0C4A2716BBC3}" type="presParOf" srcId="{2233A8B7-58A6-4105-A234-F6EFF25C9007}" destId="{C44C729D-4A02-4BB7-82D0-BF805E5C556B}" srcOrd="1" destOrd="0" presId="urn:microsoft.com/office/officeart/2005/8/layout/default"/>
    <dgm:cxn modelId="{E9A84C06-4B93-4616-BF66-6D84FCFE47C5}" type="presParOf" srcId="{2233A8B7-58A6-4105-A234-F6EFF25C9007}" destId="{9CA9BDB3-9F0E-4128-96E2-0DC01D699F27}" srcOrd="2" destOrd="0" presId="urn:microsoft.com/office/officeart/2005/8/layout/default"/>
    <dgm:cxn modelId="{AF526816-E724-4E4E-83BD-3BED05F7CE27}" type="presParOf" srcId="{2233A8B7-58A6-4105-A234-F6EFF25C9007}" destId="{1AC5C25D-883C-4E93-93FA-9062A07AEA7A}" srcOrd="3" destOrd="0" presId="urn:microsoft.com/office/officeart/2005/8/layout/default"/>
    <dgm:cxn modelId="{4C142A4A-12AA-46AE-9C4A-DFD0C3F73F19}" type="presParOf" srcId="{2233A8B7-58A6-4105-A234-F6EFF25C9007}" destId="{E2D3FD91-E315-4A57-A460-B9999E6A847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</a:t>
          </a:r>
          <a:r>
            <a:rPr lang="cs-CZ" sz="1400" kern="1200" smtClean="0"/>
            <a:t>Eva </a:t>
          </a:r>
          <a:r>
            <a:rPr lang="cs-CZ" sz="1400" kern="1200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VY_32_INOVACE_09_Jaroslav </a:t>
          </a:r>
          <a:r>
            <a:rPr lang="cs-CZ" sz="1400" kern="1200" dirty="0" err="1" smtClean="0"/>
            <a:t>Hutka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pro 2.st.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Jaroslav </a:t>
          </a:r>
          <a:r>
            <a:rPr lang="cs-CZ" sz="1400" kern="1200" dirty="0" err="1" smtClean="0"/>
            <a:t>Hutka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A0C18-D837-4793-B7FB-B873B3A266BF}">
      <dsp:nvSpPr>
        <dsp:cNvPr id="0" name=""/>
        <dsp:cNvSpPr/>
      </dsp:nvSpPr>
      <dsp:spPr>
        <a:xfrm>
          <a:off x="543558" y="1617"/>
          <a:ext cx="2842698" cy="17056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folkový hudebník</a:t>
          </a:r>
          <a:endParaRPr lang="cs-CZ" sz="2800" kern="1200" dirty="0"/>
        </a:p>
      </dsp:txBody>
      <dsp:txXfrm>
        <a:off x="543558" y="1617"/>
        <a:ext cx="2842698" cy="1705619"/>
      </dsp:txXfrm>
    </dsp:sp>
    <dsp:sp modelId="{E6E01EBD-D3B0-4D0B-800D-67185FFD0C0F}">
      <dsp:nvSpPr>
        <dsp:cNvPr id="0" name=""/>
        <dsp:cNvSpPr/>
      </dsp:nvSpPr>
      <dsp:spPr>
        <a:xfrm>
          <a:off x="3670526" y="1617"/>
          <a:ext cx="2842698" cy="17056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skladatel</a:t>
          </a:r>
          <a:endParaRPr lang="cs-CZ" sz="2800" kern="1200" dirty="0"/>
        </a:p>
      </dsp:txBody>
      <dsp:txXfrm>
        <a:off x="3670526" y="1617"/>
        <a:ext cx="2842698" cy="1705619"/>
      </dsp:txXfrm>
    </dsp:sp>
    <dsp:sp modelId="{4403CE18-FC3F-4AF5-880B-DDF776ECE1B0}">
      <dsp:nvSpPr>
        <dsp:cNvPr id="0" name=""/>
        <dsp:cNvSpPr/>
      </dsp:nvSpPr>
      <dsp:spPr>
        <a:xfrm>
          <a:off x="543558" y="1991506"/>
          <a:ext cx="2842698" cy="17056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písničkář</a:t>
          </a:r>
          <a:endParaRPr lang="cs-CZ" sz="2800" kern="1200" dirty="0"/>
        </a:p>
      </dsp:txBody>
      <dsp:txXfrm>
        <a:off x="543558" y="1991506"/>
        <a:ext cx="2842698" cy="1705619"/>
      </dsp:txXfrm>
    </dsp:sp>
    <dsp:sp modelId="{796B50C1-D115-4E97-81C4-6B4B1ADF0A8B}">
      <dsp:nvSpPr>
        <dsp:cNvPr id="0" name=""/>
        <dsp:cNvSpPr/>
      </dsp:nvSpPr>
      <dsp:spPr>
        <a:xfrm>
          <a:off x="3670526" y="1991506"/>
          <a:ext cx="2842698" cy="17056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autor fejetonů</a:t>
          </a:r>
          <a:endParaRPr lang="cs-CZ" sz="2800" kern="1200" dirty="0"/>
        </a:p>
      </dsp:txBody>
      <dsp:txXfrm>
        <a:off x="3670526" y="1991506"/>
        <a:ext cx="2842698" cy="1705619"/>
      </dsp:txXfrm>
    </dsp:sp>
    <dsp:sp modelId="{C277743A-D572-47FA-AD9B-CC9E93B32407}">
      <dsp:nvSpPr>
        <dsp:cNvPr id="0" name=""/>
        <dsp:cNvSpPr/>
      </dsp:nvSpPr>
      <dsp:spPr>
        <a:xfrm>
          <a:off x="2107042" y="3981395"/>
          <a:ext cx="2842698" cy="17056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popularizoval moravské lidové písně (balady)</a:t>
          </a:r>
          <a:endParaRPr lang="cs-CZ" sz="2800" kern="1200" dirty="0"/>
        </a:p>
      </dsp:txBody>
      <dsp:txXfrm>
        <a:off x="2107042" y="3981395"/>
        <a:ext cx="2842698" cy="17056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C7A225-80DB-4CD1-B66C-00471CCC72B5}">
      <dsp:nvSpPr>
        <dsp:cNvPr id="0" name=""/>
        <dsp:cNvSpPr/>
      </dsp:nvSpPr>
      <dsp:spPr>
        <a:xfrm>
          <a:off x="744" y="247573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Náměšť</a:t>
          </a:r>
          <a:endParaRPr lang="cs-CZ" sz="3900" kern="1200" dirty="0"/>
        </a:p>
      </dsp:txBody>
      <dsp:txXfrm>
        <a:off x="744" y="247573"/>
        <a:ext cx="2902148" cy="1741289"/>
      </dsp:txXfrm>
    </dsp:sp>
    <dsp:sp modelId="{9CA9BDB3-9F0E-4128-96E2-0DC01D699F27}">
      <dsp:nvSpPr>
        <dsp:cNvPr id="0" name=""/>
        <dsp:cNvSpPr/>
      </dsp:nvSpPr>
      <dsp:spPr>
        <a:xfrm>
          <a:off x="3193107" y="247573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Havlíčku, Havle</a:t>
          </a:r>
          <a:endParaRPr lang="cs-CZ" sz="3900" kern="1200" dirty="0"/>
        </a:p>
      </dsp:txBody>
      <dsp:txXfrm>
        <a:off x="3193107" y="247573"/>
        <a:ext cx="2902148" cy="1741289"/>
      </dsp:txXfrm>
    </dsp:sp>
    <dsp:sp modelId="{E2D3FD91-E315-4A57-A460-B9999E6A8476}">
      <dsp:nvSpPr>
        <dsp:cNvPr id="0" name=""/>
        <dsp:cNvSpPr/>
      </dsp:nvSpPr>
      <dsp:spPr>
        <a:xfrm>
          <a:off x="1596925" y="2279077"/>
          <a:ext cx="2902148" cy="1537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Udavač z Těšína</a:t>
          </a:r>
          <a:endParaRPr lang="cs-CZ" sz="3900" kern="1200" dirty="0"/>
        </a:p>
      </dsp:txBody>
      <dsp:txXfrm>
        <a:off x="1596925" y="2279077"/>
        <a:ext cx="2902148" cy="1537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299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07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63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64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505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664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50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251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8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275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42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450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585010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0072873"/>
              </p:ext>
            </p:extLst>
          </p:nvPr>
        </p:nvGraphicFramePr>
        <p:xfrm>
          <a:off x="1691680" y="1964383"/>
          <a:ext cx="6096000" cy="346055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24336"/>
                <a:gridCol w="3071664"/>
              </a:tblGrid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63201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25998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 a</a:t>
                      </a:r>
                      <a:r>
                        <a:rPr lang="cs-CZ" baseline="0" dirty="0" smtClean="0"/>
                        <a:t> DVD nahrávky, zpěvník Já, písnička</a:t>
                      </a:r>
                      <a:endParaRPr lang="cs-CZ" dirty="0"/>
                    </a:p>
                  </a:txBody>
                  <a:tcPr/>
                </a:tc>
              </a:tr>
              <a:tr h="117374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1844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844824"/>
            <a:ext cx="630185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 A R O S L A V</a:t>
            </a:r>
          </a:p>
          <a:p>
            <a:endParaRPr lang="cs-CZ" sz="66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H U T K A</a:t>
            </a:r>
            <a:endParaRPr lang="cs-CZ" sz="66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3959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81984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Pochází z Olomouce. </a:t>
            </a:r>
          </a:p>
          <a:p>
            <a:pPr algn="ctr"/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Narodil se r. </a:t>
            </a:r>
            <a:r>
              <a:rPr lang="cs-CZ" sz="540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1947.</a:t>
            </a:r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178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70477522"/>
              </p:ext>
            </p:extLst>
          </p:nvPr>
        </p:nvGraphicFramePr>
        <p:xfrm>
          <a:off x="1187624" y="548680"/>
          <a:ext cx="7056784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3635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988840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signatářem Charty 77</a:t>
            </a:r>
          </a:p>
          <a:p>
            <a:pPr marL="685800" indent="-685800">
              <a:buFontTx/>
              <a:buChar char="-"/>
            </a:pPr>
            <a:r>
              <a:rPr lang="cs-CZ" sz="48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oku 1978 byl donucen k  emigraci, v Nizozemsku žil až do roku 1989</a:t>
            </a:r>
          </a:p>
          <a:p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6469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0121" y="-315416"/>
            <a:ext cx="83312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Nejznámější písně z vlastní tvorby:</a:t>
            </a:r>
          </a:p>
          <a:p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4268432"/>
              </p:ext>
            </p:extLst>
          </p:nvPr>
        </p:nvGraphicFramePr>
        <p:xfrm>
          <a:off x="1547759" y="242088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54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3105835"/>
            <a:ext cx="583264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600" dirty="0">
              <a:latin typeface="Arial" pitchFamily="34" charset="0"/>
              <a:cs typeface="Arial" pitchFamily="34" charset="0"/>
            </a:endParaRPr>
          </a:p>
          <a:p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Podílel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se na tvorbě cyklů ČT Příběhy železné opony a 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zajetí železné opony.</a:t>
            </a:r>
          </a:p>
        </p:txBody>
      </p:sp>
      <p:pic>
        <p:nvPicPr>
          <p:cNvPr id="1026" name="Picture 2" descr="C:\Users\Dufková\AppData\Local\Microsoft\Windows\Temporary Internet Files\Content.IE5\K0O7W0UI\MP9003860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0632" y="692696"/>
            <a:ext cx="5042776" cy="3601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613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2551837"/>
            <a:ext cx="612068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Goudy Stout" pitchFamily="18" charset="0"/>
              </a:rPr>
              <a:t>CD</a:t>
            </a:r>
            <a:r>
              <a:rPr lang="cs-CZ" sz="2400" dirty="0" smtClean="0">
                <a:latin typeface="Goudy Stout" pitchFamily="18" charset="0"/>
              </a:rPr>
              <a:t> se svou tvorbou si vydává sám (vypaluje CD, navrhuje a tiskne obaly, prodává CD), vydavatelství proto nazval </a:t>
            </a:r>
            <a:r>
              <a:rPr lang="cs-CZ" sz="2400" dirty="0" smtClean="0">
                <a:solidFill>
                  <a:srgbClr val="FF0000"/>
                </a:solidFill>
                <a:latin typeface="Goudy Stout" pitchFamily="18" charset="0"/>
              </a:rPr>
              <a:t>SAMOPAL</a:t>
            </a:r>
            <a:endParaRPr lang="cs-CZ" sz="2400" dirty="0">
              <a:solidFill>
                <a:srgbClr val="FF0000"/>
              </a:solidFill>
              <a:latin typeface="Goudy Stout" pitchFamily="18" charset="0"/>
            </a:endParaRPr>
          </a:p>
        </p:txBody>
      </p:sp>
      <p:pic>
        <p:nvPicPr>
          <p:cNvPr id="2050" name="Picture 2" descr="C:\Users\Dufková\AppData\Local\Microsoft\Windows\Temporary Internet Files\Content.IE5\S7687CZ2\MC9004315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0648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ufková\AppData\Local\Microsoft\Windows\Temporary Internet Files\Content.IE5\S7687CZ2\MC9004315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2784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fková\AppData\Local\Microsoft\Windows\Temporary Internet Files\Content.IE5\S7687CZ2\MC9004315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2580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9622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908720"/>
            <a:ext cx="6417141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 E S T:</a:t>
            </a:r>
          </a:p>
          <a:p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1. Odkud pochází J.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Hutka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2. Zpívá pouze vlastní písně?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3. Žije celý život jen v České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republice?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4. Jmenuj jednu jeho píseň:</a:t>
            </a:r>
          </a:p>
        </p:txBody>
      </p:sp>
    </p:spTree>
    <p:extLst>
      <p:ext uri="{BB962C8B-B14F-4D97-AF65-F5344CB8AC3E}">
        <p14:creationId xmlns:p14="http://schemas.microsoft.com/office/powerpoint/2010/main" val="3934117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Ilustrace: www.office.microsoft.com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8854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262</TotalTime>
  <Words>231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Dufková</cp:lastModifiedBy>
  <cp:revision>36</cp:revision>
  <dcterms:created xsi:type="dcterms:W3CDTF">2011-08-21T15:31:45Z</dcterms:created>
  <dcterms:modified xsi:type="dcterms:W3CDTF">2012-03-17T19:43:03Z</dcterms:modified>
</cp:coreProperties>
</file>