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</p:sldMasterIdLst>
  <p:notesMasterIdLst>
    <p:notesMasterId r:id="rId14"/>
  </p:notesMasterIdLst>
  <p:sldIdLst>
    <p:sldId id="256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</a:t>
          </a:r>
          <a:r>
            <a:rPr lang="cs-CZ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VY_32_INOVACE_10_Ludwig van Beethoven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Ludwig van Beethoven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pro 2.st.ZŠ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EB6997-4247-4FD2-9D64-B7A08A912F3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CAEBA2-9DE7-46B4-90F2-EC3785CE30EC}">
      <dgm:prSet phldrT="[Text]"/>
      <dgm:spPr/>
      <dgm:t>
        <a:bodyPr/>
        <a:lstStyle/>
        <a:p>
          <a:r>
            <a:rPr lang="cs-CZ" dirty="0" smtClean="0"/>
            <a:t>Narodil se 16. 12. 1770</a:t>
          </a:r>
        </a:p>
        <a:p>
          <a:r>
            <a:rPr lang="cs-CZ" dirty="0" smtClean="0"/>
            <a:t>v Bonnu</a:t>
          </a:r>
          <a:endParaRPr lang="cs-CZ" dirty="0"/>
        </a:p>
      </dgm:t>
    </dgm:pt>
    <dgm:pt modelId="{BCD7815D-D975-4ACF-B624-92D6C2C1A5D2}" type="parTrans" cxnId="{BA5709FD-5E79-4E2E-9641-24E77E3E261D}">
      <dgm:prSet/>
      <dgm:spPr/>
      <dgm:t>
        <a:bodyPr/>
        <a:lstStyle/>
        <a:p>
          <a:endParaRPr lang="cs-CZ"/>
        </a:p>
      </dgm:t>
    </dgm:pt>
    <dgm:pt modelId="{E668ED3A-4F00-4B1E-BC4E-44CE26601E75}" type="sibTrans" cxnId="{BA5709FD-5E79-4E2E-9641-24E77E3E261D}">
      <dgm:prSet/>
      <dgm:spPr/>
      <dgm:t>
        <a:bodyPr/>
        <a:lstStyle/>
        <a:p>
          <a:endParaRPr lang="cs-CZ"/>
        </a:p>
      </dgm:t>
    </dgm:pt>
    <dgm:pt modelId="{A0123429-B593-4C09-A355-0D9852F9D0F8}">
      <dgm:prSet phldrT="[Text]"/>
      <dgm:spPr/>
      <dgm:t>
        <a:bodyPr/>
        <a:lstStyle/>
        <a:p>
          <a:r>
            <a:rPr lang="cs-CZ" dirty="0" smtClean="0"/>
            <a:t>Zemřel</a:t>
          </a:r>
        </a:p>
        <a:p>
          <a:r>
            <a:rPr lang="cs-CZ" dirty="0" smtClean="0"/>
            <a:t>26. 3. 1827</a:t>
          </a:r>
        </a:p>
        <a:p>
          <a:r>
            <a:rPr lang="cs-CZ" dirty="0" smtClean="0"/>
            <a:t>ve Vídni</a:t>
          </a:r>
          <a:endParaRPr lang="cs-CZ" dirty="0"/>
        </a:p>
      </dgm:t>
    </dgm:pt>
    <dgm:pt modelId="{DB4DD85C-1F70-4D85-B54F-E052B45CC50B}" type="parTrans" cxnId="{C9BACC5A-9B7B-4CE8-B647-9C607480C295}">
      <dgm:prSet/>
      <dgm:spPr/>
      <dgm:t>
        <a:bodyPr/>
        <a:lstStyle/>
        <a:p>
          <a:endParaRPr lang="cs-CZ"/>
        </a:p>
      </dgm:t>
    </dgm:pt>
    <dgm:pt modelId="{CD034986-D9C2-4F7F-9A6B-4499A960E8D1}" type="sibTrans" cxnId="{C9BACC5A-9B7B-4CE8-B647-9C607480C295}">
      <dgm:prSet/>
      <dgm:spPr/>
      <dgm:t>
        <a:bodyPr/>
        <a:lstStyle/>
        <a:p>
          <a:endParaRPr lang="cs-CZ"/>
        </a:p>
      </dgm:t>
    </dgm:pt>
    <dgm:pt modelId="{77A2CF2E-C27D-4DB7-935E-F6A90E573189}" type="pres">
      <dgm:prSet presAssocID="{34EB6997-4247-4FD2-9D64-B7A08A912F3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D0499E6-E5AE-406E-967D-A2E1F7881811}" type="pres">
      <dgm:prSet presAssocID="{AACAEBA2-9DE7-46B4-90F2-EC3785CE30EC}" presName="node" presStyleLbl="node1" presStyleIdx="0" presStyleCnt="2" custScaleX="147514" custScaleY="1535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117291-EA52-4544-9007-E51A8C1E8AA0}" type="pres">
      <dgm:prSet presAssocID="{E668ED3A-4F00-4B1E-BC4E-44CE26601E75}" presName="sibTrans" presStyleCnt="0"/>
      <dgm:spPr/>
    </dgm:pt>
    <dgm:pt modelId="{A6E6186A-7FC5-4610-BFD6-DC2D3DABD40D}" type="pres">
      <dgm:prSet presAssocID="{A0123429-B593-4C09-A355-0D9852F9D0F8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4A0548-7E5E-47B3-8082-318462F603D8}" type="presOf" srcId="{AACAEBA2-9DE7-46B4-90F2-EC3785CE30EC}" destId="{2D0499E6-E5AE-406E-967D-A2E1F7881811}" srcOrd="0" destOrd="0" presId="urn:microsoft.com/office/officeart/2005/8/layout/default"/>
    <dgm:cxn modelId="{93C527F2-4D9B-4C0E-88ED-2018A947B5DD}" type="presOf" srcId="{A0123429-B593-4C09-A355-0D9852F9D0F8}" destId="{A6E6186A-7FC5-4610-BFD6-DC2D3DABD40D}" srcOrd="0" destOrd="0" presId="urn:microsoft.com/office/officeart/2005/8/layout/default"/>
    <dgm:cxn modelId="{C9BACC5A-9B7B-4CE8-B647-9C607480C295}" srcId="{34EB6997-4247-4FD2-9D64-B7A08A912F3A}" destId="{A0123429-B593-4C09-A355-0D9852F9D0F8}" srcOrd="1" destOrd="0" parTransId="{DB4DD85C-1F70-4D85-B54F-E052B45CC50B}" sibTransId="{CD034986-D9C2-4F7F-9A6B-4499A960E8D1}"/>
    <dgm:cxn modelId="{9DFFBA68-188C-48C6-B5E2-DA9EF484628B}" type="presOf" srcId="{34EB6997-4247-4FD2-9D64-B7A08A912F3A}" destId="{77A2CF2E-C27D-4DB7-935E-F6A90E573189}" srcOrd="0" destOrd="0" presId="urn:microsoft.com/office/officeart/2005/8/layout/default"/>
    <dgm:cxn modelId="{BA5709FD-5E79-4E2E-9641-24E77E3E261D}" srcId="{34EB6997-4247-4FD2-9D64-B7A08A912F3A}" destId="{AACAEBA2-9DE7-46B4-90F2-EC3785CE30EC}" srcOrd="0" destOrd="0" parTransId="{BCD7815D-D975-4ACF-B624-92D6C2C1A5D2}" sibTransId="{E668ED3A-4F00-4B1E-BC4E-44CE26601E75}"/>
    <dgm:cxn modelId="{615039B4-7295-49CF-BE4C-FFA2BC816997}" type="presParOf" srcId="{77A2CF2E-C27D-4DB7-935E-F6A90E573189}" destId="{2D0499E6-E5AE-406E-967D-A2E1F7881811}" srcOrd="0" destOrd="0" presId="urn:microsoft.com/office/officeart/2005/8/layout/default"/>
    <dgm:cxn modelId="{2F19A8A9-C056-4125-9561-18C8676BF8D5}" type="presParOf" srcId="{77A2CF2E-C27D-4DB7-935E-F6A90E573189}" destId="{C2117291-EA52-4544-9007-E51A8C1E8AA0}" srcOrd="1" destOrd="0" presId="urn:microsoft.com/office/officeart/2005/8/layout/default"/>
    <dgm:cxn modelId="{C6A88695-5023-4C6F-B739-6FD6A7EF4E0F}" type="presParOf" srcId="{77A2CF2E-C27D-4DB7-935E-F6A90E573189}" destId="{A6E6186A-7FC5-4610-BFD6-DC2D3DABD40D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237263-867D-4E1B-B887-D8A7C16BEDA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B4E8F14-4DA7-403C-A58C-E483FBB9EB8D}">
      <dgm:prSet phldrT="[Text]"/>
      <dgm:spPr/>
      <dgm:t>
        <a:bodyPr/>
        <a:lstStyle/>
        <a:p>
          <a:r>
            <a:rPr lang="cs-CZ" dirty="0" smtClean="0"/>
            <a:t>opera</a:t>
          </a:r>
        </a:p>
        <a:p>
          <a:r>
            <a:rPr lang="cs-CZ" dirty="0" err="1" smtClean="0"/>
            <a:t>Fidelio</a:t>
          </a:r>
          <a:endParaRPr lang="cs-CZ" dirty="0"/>
        </a:p>
      </dgm:t>
    </dgm:pt>
    <dgm:pt modelId="{1E07DFF1-CDE7-4765-89F4-CEC0E2DCC90B}" type="parTrans" cxnId="{31012A2E-A7B2-47B6-B8A0-0B68ED738843}">
      <dgm:prSet/>
      <dgm:spPr/>
      <dgm:t>
        <a:bodyPr/>
        <a:lstStyle/>
        <a:p>
          <a:endParaRPr lang="cs-CZ"/>
        </a:p>
      </dgm:t>
    </dgm:pt>
    <dgm:pt modelId="{3606DD8A-AEFC-4CB3-9B57-F2E49B3FFDCC}" type="sibTrans" cxnId="{31012A2E-A7B2-47B6-B8A0-0B68ED738843}">
      <dgm:prSet/>
      <dgm:spPr/>
      <dgm:t>
        <a:bodyPr/>
        <a:lstStyle/>
        <a:p>
          <a:endParaRPr lang="cs-CZ"/>
        </a:p>
      </dgm:t>
    </dgm:pt>
    <dgm:pt modelId="{445546C9-1A3A-4D6D-AD84-AE1DC39C069F}">
      <dgm:prSet phldrT="[Text]"/>
      <dgm:spPr/>
      <dgm:t>
        <a:bodyPr/>
        <a:lstStyle/>
        <a:p>
          <a:r>
            <a:rPr lang="cs-CZ" dirty="0" smtClean="0"/>
            <a:t>Měsíční sonáta</a:t>
          </a:r>
          <a:endParaRPr lang="cs-CZ" dirty="0"/>
        </a:p>
      </dgm:t>
    </dgm:pt>
    <dgm:pt modelId="{B7701F81-FCD3-476D-B39D-89B365F0BE8E}" type="parTrans" cxnId="{D584D168-1440-4F42-831E-5B00AB618762}">
      <dgm:prSet/>
      <dgm:spPr/>
      <dgm:t>
        <a:bodyPr/>
        <a:lstStyle/>
        <a:p>
          <a:endParaRPr lang="cs-CZ"/>
        </a:p>
      </dgm:t>
    </dgm:pt>
    <dgm:pt modelId="{4B9BD646-BCD5-4911-A377-5068ACBC497E}" type="sibTrans" cxnId="{D584D168-1440-4F42-831E-5B00AB618762}">
      <dgm:prSet/>
      <dgm:spPr/>
      <dgm:t>
        <a:bodyPr/>
        <a:lstStyle/>
        <a:p>
          <a:endParaRPr lang="cs-CZ"/>
        </a:p>
      </dgm:t>
    </dgm:pt>
    <dgm:pt modelId="{2BBDBC56-17B0-462D-9D01-77887B098EAD}">
      <dgm:prSet phldrT="[Text]"/>
      <dgm:spPr/>
      <dgm:t>
        <a:bodyPr/>
        <a:lstStyle/>
        <a:p>
          <a:r>
            <a:rPr lang="cs-CZ" dirty="0" smtClean="0"/>
            <a:t>Pro Elišku</a:t>
          </a:r>
          <a:endParaRPr lang="cs-CZ" dirty="0"/>
        </a:p>
      </dgm:t>
    </dgm:pt>
    <dgm:pt modelId="{10FBA315-9E31-41DD-AB65-4D8E3261D077}" type="parTrans" cxnId="{0BD47F81-7E6D-4A9D-A5DC-EA76BB052873}">
      <dgm:prSet/>
      <dgm:spPr/>
      <dgm:t>
        <a:bodyPr/>
        <a:lstStyle/>
        <a:p>
          <a:endParaRPr lang="cs-CZ"/>
        </a:p>
      </dgm:t>
    </dgm:pt>
    <dgm:pt modelId="{AAE98D5F-4101-43BC-8567-615678273D84}" type="sibTrans" cxnId="{0BD47F81-7E6D-4A9D-A5DC-EA76BB052873}">
      <dgm:prSet/>
      <dgm:spPr/>
      <dgm:t>
        <a:bodyPr/>
        <a:lstStyle/>
        <a:p>
          <a:endParaRPr lang="cs-CZ"/>
        </a:p>
      </dgm:t>
    </dgm:pt>
    <dgm:pt modelId="{FB47F7F1-110B-422C-8363-CEC8D6471FAE}">
      <dgm:prSet phldrT="[Text]"/>
      <dgm:spPr/>
      <dgm:t>
        <a:bodyPr/>
        <a:lstStyle/>
        <a:p>
          <a:r>
            <a:rPr lang="cs-CZ" dirty="0" smtClean="0"/>
            <a:t>9 symfonií</a:t>
          </a:r>
          <a:endParaRPr lang="cs-CZ" dirty="0"/>
        </a:p>
      </dgm:t>
    </dgm:pt>
    <dgm:pt modelId="{70DBD8B4-51F9-4B39-A2C8-ED56216D177B}" type="parTrans" cxnId="{226C6770-8AF9-401D-A604-7B77E5E94672}">
      <dgm:prSet/>
      <dgm:spPr/>
      <dgm:t>
        <a:bodyPr/>
        <a:lstStyle/>
        <a:p>
          <a:endParaRPr lang="cs-CZ"/>
        </a:p>
      </dgm:t>
    </dgm:pt>
    <dgm:pt modelId="{40E823A7-4158-4D56-AFDE-CD959712A176}" type="sibTrans" cxnId="{226C6770-8AF9-401D-A604-7B77E5E94672}">
      <dgm:prSet/>
      <dgm:spPr/>
      <dgm:t>
        <a:bodyPr/>
        <a:lstStyle/>
        <a:p>
          <a:endParaRPr lang="cs-CZ"/>
        </a:p>
      </dgm:t>
    </dgm:pt>
    <dgm:pt modelId="{2DAE64BC-295B-4EE0-A47C-D2BE4547FBF3}" type="pres">
      <dgm:prSet presAssocID="{5B237263-867D-4E1B-B887-D8A7C16BEDA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559CF65-442D-4E74-9018-8653140FAA7A}" type="pres">
      <dgm:prSet presAssocID="{8B4E8F14-4DA7-403C-A58C-E483FBB9EB8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BE784A-A046-41EC-B391-2B4ADF14921B}" type="pres">
      <dgm:prSet presAssocID="{3606DD8A-AEFC-4CB3-9B57-F2E49B3FFDCC}" presName="sibTrans" presStyleCnt="0"/>
      <dgm:spPr/>
    </dgm:pt>
    <dgm:pt modelId="{75ADEEFE-A512-4B50-AE79-C1D7D7B83230}" type="pres">
      <dgm:prSet presAssocID="{445546C9-1A3A-4D6D-AD84-AE1DC39C069F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C95A6-0B1A-499A-96CB-11737E07F52F}" type="pres">
      <dgm:prSet presAssocID="{4B9BD646-BCD5-4911-A377-5068ACBC497E}" presName="sibTrans" presStyleCnt="0"/>
      <dgm:spPr/>
    </dgm:pt>
    <dgm:pt modelId="{83352019-01D3-43EE-90DC-6FFCF9BD9C1E}" type="pres">
      <dgm:prSet presAssocID="{2BBDBC56-17B0-462D-9D01-77887B098EAD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6EF1F6-992A-42CF-82EE-E41A1D749A73}" type="pres">
      <dgm:prSet presAssocID="{AAE98D5F-4101-43BC-8567-615678273D84}" presName="sibTrans" presStyleCnt="0"/>
      <dgm:spPr/>
    </dgm:pt>
    <dgm:pt modelId="{11B5FBE8-AA57-407A-B638-CFA078ECA5B0}" type="pres">
      <dgm:prSet presAssocID="{FB47F7F1-110B-422C-8363-CEC8D6471FAE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012199-8787-472A-B0EE-D630794B1112}" type="presOf" srcId="{FB47F7F1-110B-422C-8363-CEC8D6471FAE}" destId="{11B5FBE8-AA57-407A-B638-CFA078ECA5B0}" srcOrd="0" destOrd="0" presId="urn:microsoft.com/office/officeart/2005/8/layout/default"/>
    <dgm:cxn modelId="{31012A2E-A7B2-47B6-B8A0-0B68ED738843}" srcId="{5B237263-867D-4E1B-B887-D8A7C16BEDA5}" destId="{8B4E8F14-4DA7-403C-A58C-E483FBB9EB8D}" srcOrd="0" destOrd="0" parTransId="{1E07DFF1-CDE7-4765-89F4-CEC0E2DCC90B}" sibTransId="{3606DD8A-AEFC-4CB3-9B57-F2E49B3FFDCC}"/>
    <dgm:cxn modelId="{D584D168-1440-4F42-831E-5B00AB618762}" srcId="{5B237263-867D-4E1B-B887-D8A7C16BEDA5}" destId="{445546C9-1A3A-4D6D-AD84-AE1DC39C069F}" srcOrd="1" destOrd="0" parTransId="{B7701F81-FCD3-476D-B39D-89B365F0BE8E}" sibTransId="{4B9BD646-BCD5-4911-A377-5068ACBC497E}"/>
    <dgm:cxn modelId="{E2E4F2EC-326C-42CC-A465-FC7283D8AC71}" type="presOf" srcId="{2BBDBC56-17B0-462D-9D01-77887B098EAD}" destId="{83352019-01D3-43EE-90DC-6FFCF9BD9C1E}" srcOrd="0" destOrd="0" presId="urn:microsoft.com/office/officeart/2005/8/layout/default"/>
    <dgm:cxn modelId="{F9BFCB95-642F-4EBA-A57D-F05ED3AA53BE}" type="presOf" srcId="{445546C9-1A3A-4D6D-AD84-AE1DC39C069F}" destId="{75ADEEFE-A512-4B50-AE79-C1D7D7B83230}" srcOrd="0" destOrd="0" presId="urn:microsoft.com/office/officeart/2005/8/layout/default"/>
    <dgm:cxn modelId="{30411F4E-7551-4503-A83C-A3D4745EF745}" type="presOf" srcId="{5B237263-867D-4E1B-B887-D8A7C16BEDA5}" destId="{2DAE64BC-295B-4EE0-A47C-D2BE4547FBF3}" srcOrd="0" destOrd="0" presId="urn:microsoft.com/office/officeart/2005/8/layout/default"/>
    <dgm:cxn modelId="{226C6770-8AF9-401D-A604-7B77E5E94672}" srcId="{5B237263-867D-4E1B-B887-D8A7C16BEDA5}" destId="{FB47F7F1-110B-422C-8363-CEC8D6471FAE}" srcOrd="3" destOrd="0" parTransId="{70DBD8B4-51F9-4B39-A2C8-ED56216D177B}" sibTransId="{40E823A7-4158-4D56-AFDE-CD959712A176}"/>
    <dgm:cxn modelId="{0BD47F81-7E6D-4A9D-A5DC-EA76BB052873}" srcId="{5B237263-867D-4E1B-B887-D8A7C16BEDA5}" destId="{2BBDBC56-17B0-462D-9D01-77887B098EAD}" srcOrd="2" destOrd="0" parTransId="{10FBA315-9E31-41DD-AB65-4D8E3261D077}" sibTransId="{AAE98D5F-4101-43BC-8567-615678273D84}"/>
    <dgm:cxn modelId="{A2AE0BBC-4595-4025-B2CA-D20E5CC45DE8}" type="presOf" srcId="{8B4E8F14-4DA7-403C-A58C-E483FBB9EB8D}" destId="{E559CF65-442D-4E74-9018-8653140FAA7A}" srcOrd="0" destOrd="0" presId="urn:microsoft.com/office/officeart/2005/8/layout/default"/>
    <dgm:cxn modelId="{30A92057-09D5-44F3-A393-F3D4F47951D2}" type="presParOf" srcId="{2DAE64BC-295B-4EE0-A47C-D2BE4547FBF3}" destId="{E559CF65-442D-4E74-9018-8653140FAA7A}" srcOrd="0" destOrd="0" presId="urn:microsoft.com/office/officeart/2005/8/layout/default"/>
    <dgm:cxn modelId="{167893B5-048D-4385-8068-9D20147209D9}" type="presParOf" srcId="{2DAE64BC-295B-4EE0-A47C-D2BE4547FBF3}" destId="{05BE784A-A046-41EC-B391-2B4ADF14921B}" srcOrd="1" destOrd="0" presId="urn:microsoft.com/office/officeart/2005/8/layout/default"/>
    <dgm:cxn modelId="{432EB3B7-1F74-4085-B0B9-B72EA03F6BEF}" type="presParOf" srcId="{2DAE64BC-295B-4EE0-A47C-D2BE4547FBF3}" destId="{75ADEEFE-A512-4B50-AE79-C1D7D7B83230}" srcOrd="2" destOrd="0" presId="urn:microsoft.com/office/officeart/2005/8/layout/default"/>
    <dgm:cxn modelId="{59515DC4-EBDB-4EF1-96C3-3A76162B47F1}" type="presParOf" srcId="{2DAE64BC-295B-4EE0-A47C-D2BE4547FBF3}" destId="{998C95A6-0B1A-499A-96CB-11737E07F52F}" srcOrd="3" destOrd="0" presId="urn:microsoft.com/office/officeart/2005/8/layout/default"/>
    <dgm:cxn modelId="{0FE9647E-4DD8-4F15-8280-7FCEF1EC0867}" type="presParOf" srcId="{2DAE64BC-295B-4EE0-A47C-D2BE4547FBF3}" destId="{83352019-01D3-43EE-90DC-6FFCF9BD9C1E}" srcOrd="4" destOrd="0" presId="urn:microsoft.com/office/officeart/2005/8/layout/default"/>
    <dgm:cxn modelId="{BCD80590-6CBB-4E9D-8CAB-0E91FCBECCD4}" type="presParOf" srcId="{2DAE64BC-295B-4EE0-A47C-D2BE4547FBF3}" destId="{616EF1F6-992A-42CF-82EE-E41A1D749A73}" srcOrd="5" destOrd="0" presId="urn:microsoft.com/office/officeart/2005/8/layout/default"/>
    <dgm:cxn modelId="{306A3345-A994-4249-998A-CEEEB0BC817E}" type="presParOf" srcId="{2DAE64BC-295B-4EE0-A47C-D2BE4547FBF3}" destId="{11B5FBE8-AA57-407A-B638-CFA078ECA5B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44866A4-70E3-4C85-B171-50D745473E9A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02F82DF9-3D6E-4FAD-8837-D6CA6AF1D978}">
      <dgm:prSet phldrT="[Text]" custT="1"/>
      <dgm:spPr/>
      <dgm:t>
        <a:bodyPr/>
        <a:lstStyle/>
        <a:p>
          <a:endParaRPr lang="cs-CZ" sz="2000" dirty="0" smtClean="0"/>
        </a:p>
        <a:p>
          <a:r>
            <a:rPr lang="cs-CZ" sz="2000" dirty="0" smtClean="0"/>
            <a:t>1. Místo narození:</a:t>
          </a:r>
        </a:p>
        <a:p>
          <a:endParaRPr lang="cs-CZ" sz="2000" dirty="0"/>
        </a:p>
      </dgm:t>
    </dgm:pt>
    <dgm:pt modelId="{F626A4AA-8BFC-4380-8159-18921041EE17}" type="parTrans" cxnId="{0F51D831-A21C-4441-BDA5-2D73AC614B88}">
      <dgm:prSet/>
      <dgm:spPr/>
      <dgm:t>
        <a:bodyPr/>
        <a:lstStyle/>
        <a:p>
          <a:endParaRPr lang="cs-CZ"/>
        </a:p>
      </dgm:t>
    </dgm:pt>
    <dgm:pt modelId="{CF60D1EC-006F-4C83-99C0-CF5AA2140E55}" type="sibTrans" cxnId="{0F51D831-A21C-4441-BDA5-2D73AC614B88}">
      <dgm:prSet/>
      <dgm:spPr/>
      <dgm:t>
        <a:bodyPr/>
        <a:lstStyle/>
        <a:p>
          <a:endParaRPr lang="cs-CZ"/>
        </a:p>
      </dgm:t>
    </dgm:pt>
    <dgm:pt modelId="{928F85BF-6C4A-459E-8BA6-087A58122B61}">
      <dgm:prSet phldrT="[Text]" custT="1"/>
      <dgm:spPr>
        <a:ln>
          <a:solidFill>
            <a:schemeClr val="accent1"/>
          </a:solidFill>
        </a:ln>
      </dgm:spPr>
      <dgm:t>
        <a:bodyPr/>
        <a:lstStyle/>
        <a:p>
          <a:r>
            <a:rPr lang="cs-CZ" sz="2000" dirty="0" smtClean="0"/>
            <a:t>2. V jakém století žil? </a:t>
          </a:r>
          <a:endParaRPr lang="cs-CZ" sz="2000" dirty="0"/>
        </a:p>
      </dgm:t>
    </dgm:pt>
    <dgm:pt modelId="{D3BEE68F-B032-4C5D-BE26-88C3D1D8882C}" type="parTrans" cxnId="{47674913-F9A8-4F34-8F11-80EA64BEDC4E}">
      <dgm:prSet/>
      <dgm:spPr/>
      <dgm:t>
        <a:bodyPr/>
        <a:lstStyle/>
        <a:p>
          <a:endParaRPr lang="cs-CZ"/>
        </a:p>
      </dgm:t>
    </dgm:pt>
    <dgm:pt modelId="{E80354F3-8A3C-4AB8-8889-BB07D6F4246D}" type="sibTrans" cxnId="{47674913-F9A8-4F34-8F11-80EA64BEDC4E}">
      <dgm:prSet/>
      <dgm:spPr/>
      <dgm:t>
        <a:bodyPr/>
        <a:lstStyle/>
        <a:p>
          <a:endParaRPr lang="cs-CZ"/>
        </a:p>
      </dgm:t>
    </dgm:pt>
    <dgm:pt modelId="{CDD76309-CE6F-4EDA-8EA1-41E6610255F9}">
      <dgm:prSet phldrT="[Text]" custT="1"/>
      <dgm:spPr/>
      <dgm:t>
        <a:bodyPr/>
        <a:lstStyle/>
        <a:p>
          <a:r>
            <a:rPr lang="cs-CZ" sz="2000" dirty="0" smtClean="0"/>
            <a:t>3. Jaké měl zdravotní problémy?</a:t>
          </a:r>
          <a:endParaRPr lang="cs-CZ" sz="2000" dirty="0"/>
        </a:p>
      </dgm:t>
    </dgm:pt>
    <dgm:pt modelId="{D7D08871-112B-4343-9BAC-4A3C4B30ACF8}" type="parTrans" cxnId="{17F5094C-EAAD-4A62-B970-A15A5F9B7B42}">
      <dgm:prSet/>
      <dgm:spPr/>
      <dgm:t>
        <a:bodyPr/>
        <a:lstStyle/>
        <a:p>
          <a:endParaRPr lang="cs-CZ"/>
        </a:p>
      </dgm:t>
    </dgm:pt>
    <dgm:pt modelId="{7D69670B-A342-4E24-9C69-3366E27F1AAE}" type="sibTrans" cxnId="{17F5094C-EAAD-4A62-B970-A15A5F9B7B42}">
      <dgm:prSet/>
      <dgm:spPr/>
      <dgm:t>
        <a:bodyPr/>
        <a:lstStyle/>
        <a:p>
          <a:endParaRPr lang="cs-CZ"/>
        </a:p>
      </dgm:t>
    </dgm:pt>
    <dgm:pt modelId="{AB1E38B2-EF9D-4B09-BA02-D446BB2C67DA}">
      <dgm:prSet custT="1"/>
      <dgm:spPr/>
      <dgm:t>
        <a:bodyPr/>
        <a:lstStyle/>
        <a:p>
          <a:r>
            <a:rPr lang="cs-CZ" sz="2000" dirty="0" smtClean="0"/>
            <a:t>4. Kolik napsal symfonií?</a:t>
          </a:r>
          <a:endParaRPr lang="cs-CZ" sz="2000" dirty="0"/>
        </a:p>
      </dgm:t>
    </dgm:pt>
    <dgm:pt modelId="{11562F24-9F8A-49D8-885F-FF4038D21DB5}" type="parTrans" cxnId="{CA0A5BB5-F5E5-4FE5-A37F-282553484651}">
      <dgm:prSet/>
      <dgm:spPr/>
      <dgm:t>
        <a:bodyPr/>
        <a:lstStyle/>
        <a:p>
          <a:endParaRPr lang="cs-CZ"/>
        </a:p>
      </dgm:t>
    </dgm:pt>
    <dgm:pt modelId="{93AFADE9-0D12-479A-90F1-65BE337A9038}" type="sibTrans" cxnId="{CA0A5BB5-F5E5-4FE5-A37F-282553484651}">
      <dgm:prSet/>
      <dgm:spPr/>
      <dgm:t>
        <a:bodyPr/>
        <a:lstStyle/>
        <a:p>
          <a:endParaRPr lang="cs-CZ"/>
        </a:p>
      </dgm:t>
    </dgm:pt>
    <dgm:pt modelId="{02AF1D40-16A1-4E78-AA36-20AAA4CAE003}">
      <dgm:prSet custT="1"/>
      <dgm:spPr/>
      <dgm:t>
        <a:bodyPr/>
        <a:lstStyle/>
        <a:p>
          <a:r>
            <a:rPr lang="cs-CZ" sz="2000" dirty="0" smtClean="0"/>
            <a:t>5. Čím se stala v dnešní době Óda na radost?</a:t>
          </a:r>
          <a:endParaRPr lang="cs-CZ" sz="2000" dirty="0"/>
        </a:p>
      </dgm:t>
    </dgm:pt>
    <dgm:pt modelId="{D85AB93C-F1BD-4F97-BF89-706A7A241410}" type="parTrans" cxnId="{ED54B2E6-547E-4B92-A9AA-82C63D808860}">
      <dgm:prSet/>
      <dgm:spPr/>
      <dgm:t>
        <a:bodyPr/>
        <a:lstStyle/>
        <a:p>
          <a:endParaRPr lang="cs-CZ"/>
        </a:p>
      </dgm:t>
    </dgm:pt>
    <dgm:pt modelId="{E7CFAB41-ACC5-4341-B27C-1D947AA50E07}" type="sibTrans" cxnId="{ED54B2E6-547E-4B92-A9AA-82C63D808860}">
      <dgm:prSet/>
      <dgm:spPr/>
      <dgm:t>
        <a:bodyPr/>
        <a:lstStyle/>
        <a:p>
          <a:endParaRPr lang="cs-CZ"/>
        </a:p>
      </dgm:t>
    </dgm:pt>
    <dgm:pt modelId="{CF4158AB-7894-444D-BF64-872060479A27}" type="pres">
      <dgm:prSet presAssocID="{A44866A4-70E3-4C85-B171-50D745473E9A}" presName="compositeShape" presStyleCnt="0">
        <dgm:presLayoutVars>
          <dgm:dir/>
          <dgm:resizeHandles/>
        </dgm:presLayoutVars>
      </dgm:prSet>
      <dgm:spPr/>
    </dgm:pt>
    <dgm:pt modelId="{82BA27BC-CA5C-4CC0-AD22-BF71EEA85942}" type="pres">
      <dgm:prSet presAssocID="{A44866A4-70E3-4C85-B171-50D745473E9A}" presName="pyramid" presStyleLbl="node1" presStyleIdx="0" presStyleCnt="1"/>
      <dgm:spPr/>
    </dgm:pt>
    <dgm:pt modelId="{16990969-EC8D-450F-9829-A6A0D8E26644}" type="pres">
      <dgm:prSet presAssocID="{A44866A4-70E3-4C85-B171-50D745473E9A}" presName="theList" presStyleCnt="0"/>
      <dgm:spPr/>
    </dgm:pt>
    <dgm:pt modelId="{574617AF-C925-4404-A277-D42E4F85D080}" type="pres">
      <dgm:prSet presAssocID="{02F82DF9-3D6E-4FAD-8837-D6CA6AF1D978}" presName="aNode" presStyleLbl="fg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3943F3-F736-40C8-BCAD-AD21758A9B5A}" type="pres">
      <dgm:prSet presAssocID="{02F82DF9-3D6E-4FAD-8837-D6CA6AF1D978}" presName="aSpace" presStyleCnt="0"/>
      <dgm:spPr/>
    </dgm:pt>
    <dgm:pt modelId="{FDC89B40-83C5-4921-AC99-7441AB7F6859}" type="pres">
      <dgm:prSet presAssocID="{928F85BF-6C4A-459E-8BA6-087A58122B61}" presName="aNode" presStyleLbl="fg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4EAA1D-E5C5-4DE8-9261-C3C917746694}" type="pres">
      <dgm:prSet presAssocID="{928F85BF-6C4A-459E-8BA6-087A58122B61}" presName="aSpace" presStyleCnt="0"/>
      <dgm:spPr/>
    </dgm:pt>
    <dgm:pt modelId="{DA1C2A24-A63D-4025-9EA4-E45EDA082732}" type="pres">
      <dgm:prSet presAssocID="{CDD76309-CE6F-4EDA-8EA1-41E6610255F9}" presName="aNode" presStyleLbl="fg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0A2F45-EB75-4BB9-8DF4-EB8A5E3BA3B9}" type="pres">
      <dgm:prSet presAssocID="{CDD76309-CE6F-4EDA-8EA1-41E6610255F9}" presName="aSpace" presStyleCnt="0"/>
      <dgm:spPr/>
    </dgm:pt>
    <dgm:pt modelId="{8FEB796A-8358-438F-BF46-0B92B80C654F}" type="pres">
      <dgm:prSet presAssocID="{AB1E38B2-EF9D-4B09-BA02-D446BB2C67DA}" presName="aNode" presStyleLbl="fg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7D8FD7-D580-4523-AC7A-9884669AD1D6}" type="pres">
      <dgm:prSet presAssocID="{AB1E38B2-EF9D-4B09-BA02-D446BB2C67DA}" presName="aSpace" presStyleCnt="0"/>
      <dgm:spPr/>
    </dgm:pt>
    <dgm:pt modelId="{B12117FD-F076-4805-9CAB-1C898B6DB008}" type="pres">
      <dgm:prSet presAssocID="{02AF1D40-16A1-4E78-AA36-20AAA4CAE003}" presName="aNode" presStyleLbl="fgAcc1" presStyleIdx="4" presStyleCnt="5" custScaleY="1210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A20B2E-7A1B-4348-86CC-54215A9FDBD6}" type="pres">
      <dgm:prSet presAssocID="{02AF1D40-16A1-4E78-AA36-20AAA4CAE003}" presName="aSpace" presStyleCnt="0"/>
      <dgm:spPr/>
    </dgm:pt>
  </dgm:ptLst>
  <dgm:cxnLst>
    <dgm:cxn modelId="{071AA8CB-0D34-441D-AE37-09688C22ED56}" type="presOf" srcId="{02F82DF9-3D6E-4FAD-8837-D6CA6AF1D978}" destId="{574617AF-C925-4404-A277-D42E4F85D080}" srcOrd="0" destOrd="0" presId="urn:microsoft.com/office/officeart/2005/8/layout/pyramid2"/>
    <dgm:cxn modelId="{5B1919FC-E627-4765-9902-96D0C8EC27A8}" type="presOf" srcId="{928F85BF-6C4A-459E-8BA6-087A58122B61}" destId="{FDC89B40-83C5-4921-AC99-7441AB7F6859}" srcOrd="0" destOrd="0" presId="urn:microsoft.com/office/officeart/2005/8/layout/pyramid2"/>
    <dgm:cxn modelId="{2FD4B576-BA70-4D00-91AA-9E3D1F74E743}" type="presOf" srcId="{02AF1D40-16A1-4E78-AA36-20AAA4CAE003}" destId="{B12117FD-F076-4805-9CAB-1C898B6DB008}" srcOrd="0" destOrd="0" presId="urn:microsoft.com/office/officeart/2005/8/layout/pyramid2"/>
    <dgm:cxn modelId="{CA0A5BB5-F5E5-4FE5-A37F-282553484651}" srcId="{A44866A4-70E3-4C85-B171-50D745473E9A}" destId="{AB1E38B2-EF9D-4B09-BA02-D446BB2C67DA}" srcOrd="3" destOrd="0" parTransId="{11562F24-9F8A-49D8-885F-FF4038D21DB5}" sibTransId="{93AFADE9-0D12-479A-90F1-65BE337A9038}"/>
    <dgm:cxn modelId="{47674913-F9A8-4F34-8F11-80EA64BEDC4E}" srcId="{A44866A4-70E3-4C85-B171-50D745473E9A}" destId="{928F85BF-6C4A-459E-8BA6-087A58122B61}" srcOrd="1" destOrd="0" parTransId="{D3BEE68F-B032-4C5D-BE26-88C3D1D8882C}" sibTransId="{E80354F3-8A3C-4AB8-8889-BB07D6F4246D}"/>
    <dgm:cxn modelId="{646BA7A8-C910-4637-8058-3FF619306475}" type="presOf" srcId="{A44866A4-70E3-4C85-B171-50D745473E9A}" destId="{CF4158AB-7894-444D-BF64-872060479A27}" srcOrd="0" destOrd="0" presId="urn:microsoft.com/office/officeart/2005/8/layout/pyramid2"/>
    <dgm:cxn modelId="{5F9B13F5-027D-4E9E-9080-CE5B5083DAF5}" type="presOf" srcId="{AB1E38B2-EF9D-4B09-BA02-D446BB2C67DA}" destId="{8FEB796A-8358-438F-BF46-0B92B80C654F}" srcOrd="0" destOrd="0" presId="urn:microsoft.com/office/officeart/2005/8/layout/pyramid2"/>
    <dgm:cxn modelId="{ED54B2E6-547E-4B92-A9AA-82C63D808860}" srcId="{A44866A4-70E3-4C85-B171-50D745473E9A}" destId="{02AF1D40-16A1-4E78-AA36-20AAA4CAE003}" srcOrd="4" destOrd="0" parTransId="{D85AB93C-F1BD-4F97-BF89-706A7A241410}" sibTransId="{E7CFAB41-ACC5-4341-B27C-1D947AA50E07}"/>
    <dgm:cxn modelId="{07D8F2E3-09CC-44E5-9CAA-53075A125AFD}" type="presOf" srcId="{CDD76309-CE6F-4EDA-8EA1-41E6610255F9}" destId="{DA1C2A24-A63D-4025-9EA4-E45EDA082732}" srcOrd="0" destOrd="0" presId="urn:microsoft.com/office/officeart/2005/8/layout/pyramid2"/>
    <dgm:cxn modelId="{0F51D831-A21C-4441-BDA5-2D73AC614B88}" srcId="{A44866A4-70E3-4C85-B171-50D745473E9A}" destId="{02F82DF9-3D6E-4FAD-8837-D6CA6AF1D978}" srcOrd="0" destOrd="0" parTransId="{F626A4AA-8BFC-4380-8159-18921041EE17}" sibTransId="{CF60D1EC-006F-4C83-99C0-CF5AA2140E55}"/>
    <dgm:cxn modelId="{17F5094C-EAAD-4A62-B970-A15A5F9B7B42}" srcId="{A44866A4-70E3-4C85-B171-50D745473E9A}" destId="{CDD76309-CE6F-4EDA-8EA1-41E6610255F9}" srcOrd="2" destOrd="0" parTransId="{D7D08871-112B-4343-9BAC-4A3C4B30ACF8}" sibTransId="{7D69670B-A342-4E24-9C69-3366E27F1AAE}"/>
    <dgm:cxn modelId="{A139CB44-3BAA-4522-A762-BF481DC1F24E}" type="presParOf" srcId="{CF4158AB-7894-444D-BF64-872060479A27}" destId="{82BA27BC-CA5C-4CC0-AD22-BF71EEA85942}" srcOrd="0" destOrd="0" presId="urn:microsoft.com/office/officeart/2005/8/layout/pyramid2"/>
    <dgm:cxn modelId="{5A7D4EA3-2F79-4AF0-BBA0-68C8F4838679}" type="presParOf" srcId="{CF4158AB-7894-444D-BF64-872060479A27}" destId="{16990969-EC8D-450F-9829-A6A0D8E26644}" srcOrd="1" destOrd="0" presId="urn:microsoft.com/office/officeart/2005/8/layout/pyramid2"/>
    <dgm:cxn modelId="{0842EB6D-00DD-42E2-9870-811098BD75BB}" type="presParOf" srcId="{16990969-EC8D-450F-9829-A6A0D8E26644}" destId="{574617AF-C925-4404-A277-D42E4F85D080}" srcOrd="0" destOrd="0" presId="urn:microsoft.com/office/officeart/2005/8/layout/pyramid2"/>
    <dgm:cxn modelId="{49464422-1B5F-4C58-9CE4-A45007B8AA29}" type="presParOf" srcId="{16990969-EC8D-450F-9829-A6A0D8E26644}" destId="{CE3943F3-F736-40C8-BCAD-AD21758A9B5A}" srcOrd="1" destOrd="0" presId="urn:microsoft.com/office/officeart/2005/8/layout/pyramid2"/>
    <dgm:cxn modelId="{468B5A1D-AA0C-414A-A8BC-822BCA0D9A7F}" type="presParOf" srcId="{16990969-EC8D-450F-9829-A6A0D8E26644}" destId="{FDC89B40-83C5-4921-AC99-7441AB7F6859}" srcOrd="2" destOrd="0" presId="urn:microsoft.com/office/officeart/2005/8/layout/pyramid2"/>
    <dgm:cxn modelId="{0FBF4320-746A-4314-8150-C23563BBAA05}" type="presParOf" srcId="{16990969-EC8D-450F-9829-A6A0D8E26644}" destId="{224EAA1D-E5C5-4DE8-9261-C3C917746694}" srcOrd="3" destOrd="0" presId="urn:microsoft.com/office/officeart/2005/8/layout/pyramid2"/>
    <dgm:cxn modelId="{A09BFBB5-35E6-4B39-A175-078D649C0AB8}" type="presParOf" srcId="{16990969-EC8D-450F-9829-A6A0D8E26644}" destId="{DA1C2A24-A63D-4025-9EA4-E45EDA082732}" srcOrd="4" destOrd="0" presId="urn:microsoft.com/office/officeart/2005/8/layout/pyramid2"/>
    <dgm:cxn modelId="{DF2FF935-DD6F-4B92-BD39-8E83797472A2}" type="presParOf" srcId="{16990969-EC8D-450F-9829-A6A0D8E26644}" destId="{D20A2F45-EB75-4BB9-8DF4-EB8A5E3BA3B9}" srcOrd="5" destOrd="0" presId="urn:microsoft.com/office/officeart/2005/8/layout/pyramid2"/>
    <dgm:cxn modelId="{6FBC1191-A2D2-4900-898F-DB6A708BF16A}" type="presParOf" srcId="{16990969-EC8D-450F-9829-A6A0D8E26644}" destId="{8FEB796A-8358-438F-BF46-0B92B80C654F}" srcOrd="6" destOrd="0" presId="urn:microsoft.com/office/officeart/2005/8/layout/pyramid2"/>
    <dgm:cxn modelId="{4CC817C1-51CD-406C-9001-BB287B4814BB}" type="presParOf" srcId="{16990969-EC8D-450F-9829-A6A0D8E26644}" destId="{7D7D8FD7-D580-4523-AC7A-9884669AD1D6}" srcOrd="7" destOrd="0" presId="urn:microsoft.com/office/officeart/2005/8/layout/pyramid2"/>
    <dgm:cxn modelId="{447A7835-DF8F-45ED-BC15-F0381624A144}" type="presParOf" srcId="{16990969-EC8D-450F-9829-A6A0D8E26644}" destId="{B12117FD-F076-4805-9CAB-1C898B6DB008}" srcOrd="8" destOrd="0" presId="urn:microsoft.com/office/officeart/2005/8/layout/pyramid2"/>
    <dgm:cxn modelId="{8A406359-CD06-4069-A032-826311B85A30}" type="presParOf" srcId="{16990969-EC8D-450F-9829-A6A0D8E26644}" destId="{39A20B2E-7A1B-4348-86CC-54215A9FDBD6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</a:t>
          </a:r>
          <a:r>
            <a:rPr lang="cs-CZ" sz="1400" kern="1200" smtClean="0"/>
            <a:t>Eva </a:t>
          </a:r>
          <a:r>
            <a:rPr lang="cs-CZ" sz="1400" kern="1200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VY_32_INOVACE_10_Ludwig van Beethoven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pro 2.st.ZŠ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Ludwig van Beethoven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0499E6-E5AE-406E-967D-A2E1F7881811}">
      <dsp:nvSpPr>
        <dsp:cNvPr id="0" name=""/>
        <dsp:cNvSpPr/>
      </dsp:nvSpPr>
      <dsp:spPr>
        <a:xfrm>
          <a:off x="1199453" y="671"/>
          <a:ext cx="3697092" cy="2308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Narodil se 16. 12. 1770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 Bonnu</a:t>
          </a:r>
          <a:endParaRPr lang="cs-CZ" sz="2600" kern="1200" dirty="0"/>
        </a:p>
      </dsp:txBody>
      <dsp:txXfrm>
        <a:off x="1199453" y="671"/>
        <a:ext cx="3697092" cy="2308270"/>
      </dsp:txXfrm>
    </dsp:sp>
    <dsp:sp modelId="{A6E6186A-7FC5-4610-BFD6-DC2D3DABD40D}">
      <dsp:nvSpPr>
        <dsp:cNvPr id="0" name=""/>
        <dsp:cNvSpPr/>
      </dsp:nvSpPr>
      <dsp:spPr>
        <a:xfrm>
          <a:off x="1794867" y="2559568"/>
          <a:ext cx="2506265" cy="1503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Zemřel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26. 3. 1827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ve Vídni</a:t>
          </a:r>
          <a:endParaRPr lang="cs-CZ" sz="2600" kern="1200" dirty="0"/>
        </a:p>
      </dsp:txBody>
      <dsp:txXfrm>
        <a:off x="1794867" y="2559568"/>
        <a:ext cx="2506265" cy="15037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59CF65-442D-4E74-9018-8653140FAA7A}">
      <dsp:nvSpPr>
        <dsp:cNvPr id="0" name=""/>
        <dsp:cNvSpPr/>
      </dsp:nvSpPr>
      <dsp:spPr>
        <a:xfrm>
          <a:off x="152170" y="1498"/>
          <a:ext cx="3123849" cy="18743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opera</a:t>
          </a:r>
        </a:p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err="1" smtClean="0"/>
            <a:t>Fidelio</a:t>
          </a:r>
          <a:endParaRPr lang="cs-CZ" sz="4700" kern="1200" dirty="0"/>
        </a:p>
      </dsp:txBody>
      <dsp:txXfrm>
        <a:off x="152170" y="1498"/>
        <a:ext cx="3123849" cy="1874309"/>
      </dsp:txXfrm>
    </dsp:sp>
    <dsp:sp modelId="{75ADEEFE-A512-4B50-AE79-C1D7D7B83230}">
      <dsp:nvSpPr>
        <dsp:cNvPr id="0" name=""/>
        <dsp:cNvSpPr/>
      </dsp:nvSpPr>
      <dsp:spPr>
        <a:xfrm>
          <a:off x="3588404" y="1498"/>
          <a:ext cx="3123849" cy="18743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Měsíční sonáta</a:t>
          </a:r>
          <a:endParaRPr lang="cs-CZ" sz="4700" kern="1200" dirty="0"/>
        </a:p>
      </dsp:txBody>
      <dsp:txXfrm>
        <a:off x="3588404" y="1498"/>
        <a:ext cx="3123849" cy="1874309"/>
      </dsp:txXfrm>
    </dsp:sp>
    <dsp:sp modelId="{83352019-01D3-43EE-90DC-6FFCF9BD9C1E}">
      <dsp:nvSpPr>
        <dsp:cNvPr id="0" name=""/>
        <dsp:cNvSpPr/>
      </dsp:nvSpPr>
      <dsp:spPr>
        <a:xfrm>
          <a:off x="152170" y="2188192"/>
          <a:ext cx="3123849" cy="18743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Pro Elišku</a:t>
          </a:r>
          <a:endParaRPr lang="cs-CZ" sz="4700" kern="1200" dirty="0"/>
        </a:p>
      </dsp:txBody>
      <dsp:txXfrm>
        <a:off x="152170" y="2188192"/>
        <a:ext cx="3123849" cy="1874309"/>
      </dsp:txXfrm>
    </dsp:sp>
    <dsp:sp modelId="{11B5FBE8-AA57-407A-B638-CFA078ECA5B0}">
      <dsp:nvSpPr>
        <dsp:cNvPr id="0" name=""/>
        <dsp:cNvSpPr/>
      </dsp:nvSpPr>
      <dsp:spPr>
        <a:xfrm>
          <a:off x="3588404" y="2188192"/>
          <a:ext cx="3123849" cy="18743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9 symfonií</a:t>
          </a:r>
          <a:endParaRPr lang="cs-CZ" sz="4700" kern="1200" dirty="0"/>
        </a:p>
      </dsp:txBody>
      <dsp:txXfrm>
        <a:off x="3588404" y="2188192"/>
        <a:ext cx="3123849" cy="18743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BA27BC-CA5C-4CC0-AD22-BF71EEA85942}">
      <dsp:nvSpPr>
        <dsp:cNvPr id="0" name=""/>
        <dsp:cNvSpPr/>
      </dsp:nvSpPr>
      <dsp:spPr>
        <a:xfrm>
          <a:off x="232487" y="0"/>
          <a:ext cx="4896544" cy="489654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617AF-C925-4404-A277-D42E4F85D080}">
      <dsp:nvSpPr>
        <dsp:cNvPr id="0" name=""/>
        <dsp:cNvSpPr/>
      </dsp:nvSpPr>
      <dsp:spPr>
        <a:xfrm>
          <a:off x="2680759" y="492359"/>
          <a:ext cx="3182753" cy="67040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1. Místo narození: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2713485" y="525085"/>
        <a:ext cx="3117301" cy="604953"/>
      </dsp:txXfrm>
    </dsp:sp>
    <dsp:sp modelId="{FDC89B40-83C5-4921-AC99-7441AB7F6859}">
      <dsp:nvSpPr>
        <dsp:cNvPr id="0" name=""/>
        <dsp:cNvSpPr/>
      </dsp:nvSpPr>
      <dsp:spPr>
        <a:xfrm>
          <a:off x="2680759" y="1246566"/>
          <a:ext cx="3182753" cy="67040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2. V jakém století žil? </a:t>
          </a:r>
          <a:endParaRPr lang="cs-CZ" sz="2000" kern="1200" dirty="0"/>
        </a:p>
      </dsp:txBody>
      <dsp:txXfrm>
        <a:off x="2713485" y="1279292"/>
        <a:ext cx="3117301" cy="604953"/>
      </dsp:txXfrm>
    </dsp:sp>
    <dsp:sp modelId="{DA1C2A24-A63D-4025-9EA4-E45EDA082732}">
      <dsp:nvSpPr>
        <dsp:cNvPr id="0" name=""/>
        <dsp:cNvSpPr/>
      </dsp:nvSpPr>
      <dsp:spPr>
        <a:xfrm>
          <a:off x="2680759" y="2000772"/>
          <a:ext cx="3182753" cy="67040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3. Jaké měl zdravotní problémy?</a:t>
          </a:r>
          <a:endParaRPr lang="cs-CZ" sz="2000" kern="1200" dirty="0"/>
        </a:p>
      </dsp:txBody>
      <dsp:txXfrm>
        <a:off x="2713485" y="2033498"/>
        <a:ext cx="3117301" cy="604953"/>
      </dsp:txXfrm>
    </dsp:sp>
    <dsp:sp modelId="{8FEB796A-8358-438F-BF46-0B92B80C654F}">
      <dsp:nvSpPr>
        <dsp:cNvPr id="0" name=""/>
        <dsp:cNvSpPr/>
      </dsp:nvSpPr>
      <dsp:spPr>
        <a:xfrm>
          <a:off x="2680759" y="2754979"/>
          <a:ext cx="3182753" cy="67040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4. Kolik napsal symfonií?</a:t>
          </a:r>
          <a:endParaRPr lang="cs-CZ" sz="2000" kern="1200" dirty="0"/>
        </a:p>
      </dsp:txBody>
      <dsp:txXfrm>
        <a:off x="2713485" y="2787705"/>
        <a:ext cx="3117301" cy="604953"/>
      </dsp:txXfrm>
    </dsp:sp>
    <dsp:sp modelId="{B12117FD-F076-4805-9CAB-1C898B6DB008}">
      <dsp:nvSpPr>
        <dsp:cNvPr id="0" name=""/>
        <dsp:cNvSpPr/>
      </dsp:nvSpPr>
      <dsp:spPr>
        <a:xfrm>
          <a:off x="2680759" y="3509185"/>
          <a:ext cx="3182753" cy="81119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5. Čím se stala v dnešní době Óda na radost?</a:t>
          </a:r>
          <a:endParaRPr lang="cs-CZ" sz="2000" kern="1200" dirty="0"/>
        </a:p>
      </dsp:txBody>
      <dsp:txXfrm>
        <a:off x="2720358" y="3548784"/>
        <a:ext cx="3103555" cy="7319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77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761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685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347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542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746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3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539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566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45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372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336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80333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378193"/>
              </p:ext>
            </p:extLst>
          </p:nvPr>
        </p:nvGraphicFramePr>
        <p:xfrm>
          <a:off x="1691680" y="1964383"/>
          <a:ext cx="6096000" cy="314854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24336"/>
                <a:gridCol w="3071664"/>
              </a:tblGrid>
              <a:tr h="36616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63201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602386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</a:t>
                      </a:r>
                      <a:endParaRPr lang="cs-CZ" dirty="0"/>
                    </a:p>
                  </a:txBody>
                  <a:tcPr/>
                </a:tc>
              </a:tr>
              <a:tr h="1173745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366167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1427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96752"/>
            <a:ext cx="5727850" cy="8402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Ludwig</a:t>
            </a:r>
          </a:p>
          <a:p>
            <a:r>
              <a:rPr lang="cs-CZ" sz="6000" b="1" dirty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 </a:t>
            </a: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           v</a:t>
            </a:r>
          </a:p>
          <a:p>
            <a:r>
              <a:rPr lang="cs-CZ" sz="6000" b="1" dirty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 </a:t>
            </a: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             a </a:t>
            </a:r>
          </a:p>
          <a:p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                 n</a:t>
            </a:r>
          </a:p>
          <a:p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B E </a:t>
            </a:r>
            <a:r>
              <a:rPr lang="cs-CZ" sz="6000" b="1" dirty="0" err="1" smtClean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E</a:t>
            </a: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 T H O V E N</a:t>
            </a:r>
            <a:endParaRPr lang="cs-CZ" sz="6000" b="1" dirty="0">
              <a:solidFill>
                <a:schemeClr val="tx2">
                  <a:lumMod val="75000"/>
                </a:schemeClr>
              </a:solidFill>
              <a:latin typeface="Franklin Gothic Book" pitchFamily="34" charset="0"/>
            </a:endParaRPr>
          </a:p>
          <a:p>
            <a:endParaRPr lang="cs-CZ" sz="6000" b="1" dirty="0" smtClean="0">
              <a:solidFill>
                <a:schemeClr val="tx2">
                  <a:lumMod val="75000"/>
                </a:schemeClr>
              </a:solidFill>
              <a:latin typeface="Franklin Gothic Book" pitchFamily="34" charset="0"/>
            </a:endParaRPr>
          </a:p>
          <a:p>
            <a:endParaRPr lang="cs-CZ" sz="6000" b="1" dirty="0">
              <a:solidFill>
                <a:schemeClr val="tx2">
                  <a:lumMod val="75000"/>
                </a:schemeClr>
              </a:solidFill>
              <a:latin typeface="Franklin Gothic Book" pitchFamily="34" charset="0"/>
            </a:endParaRPr>
          </a:p>
          <a:p>
            <a:endParaRPr lang="cs-CZ" sz="6000" b="1" dirty="0" smtClean="0">
              <a:solidFill>
                <a:schemeClr val="tx2">
                  <a:lumMod val="75000"/>
                </a:schemeClr>
              </a:solidFill>
              <a:latin typeface="Franklin Gothic Book" pitchFamily="34" charset="0"/>
            </a:endParaRPr>
          </a:p>
          <a:p>
            <a:r>
              <a:rPr lang="cs-CZ" sz="6000" b="1" dirty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 </a:t>
            </a: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 </a:t>
            </a:r>
            <a:endParaRPr lang="cs-CZ" sz="6000" b="1" dirty="0">
              <a:solidFill>
                <a:schemeClr val="tx2">
                  <a:lumMod val="75000"/>
                </a:schemeClr>
              </a:solidFill>
              <a:latin typeface="Franklin Gothic Book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K0O7W0UI\MC9004111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764704"/>
            <a:ext cx="2463966" cy="1631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9899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755576" y="980728"/>
            <a:ext cx="861531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Jeden z trojice vídeňských </a:t>
            </a:r>
          </a:p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  <a:latin typeface="Franklin Gothic Book" pitchFamily="34" charset="0"/>
              </a:rPr>
              <a:t>klasiků</a:t>
            </a:r>
          </a:p>
          <a:p>
            <a:endParaRPr lang="cs-CZ" sz="4800" dirty="0">
              <a:solidFill>
                <a:schemeClr val="tx2">
                  <a:lumMod val="75000"/>
                </a:schemeClr>
              </a:solidFill>
              <a:latin typeface="Franklin Gothic Book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S7687CZ2\MP9004313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505495" y="1315497"/>
            <a:ext cx="4332848" cy="439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nopová\AppData\Local\Microsoft\Windows\Temporary Internet Files\Content.IE5\AM1I8PN9\MC9003703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348881"/>
            <a:ext cx="2592288" cy="365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255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26476425"/>
              </p:ext>
            </p:extLst>
          </p:nvPr>
        </p:nvGraphicFramePr>
        <p:xfrm>
          <a:off x="1115616" y="134076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4096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84784"/>
            <a:ext cx="691276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  <a:latin typeface="Franklin Gothic Book" pitchFamily="34" charset="0"/>
              </a:rPr>
              <a:t>Neměl pěkné dětství</a:t>
            </a:r>
          </a:p>
          <a:p>
            <a:endParaRPr lang="cs-CZ" sz="4400" dirty="0" smtClean="0">
              <a:solidFill>
                <a:schemeClr val="accent2">
                  <a:lumMod val="75000"/>
                </a:schemeClr>
              </a:solidFill>
              <a:latin typeface="Franklin Gothic Book" pitchFamily="34" charset="0"/>
            </a:endParaRP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  <a:latin typeface="Franklin Gothic Book" pitchFamily="34" charset="0"/>
              </a:rPr>
              <a:t>otec byl alkoholik</a:t>
            </a: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  <a:latin typeface="Franklin Gothic Book" pitchFamily="34" charset="0"/>
              </a:rPr>
              <a:t>se synem zacházel tvrdě</a:t>
            </a: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  <a:latin typeface="Franklin Gothic Book" pitchFamily="34" charset="0"/>
              </a:rPr>
              <a:t>Ludwig vydělával v raném věku peníze pro rodinu </a:t>
            </a:r>
          </a:p>
          <a:p>
            <a:endParaRPr lang="cs-CZ" sz="4400" dirty="0" smtClean="0">
              <a:solidFill>
                <a:schemeClr val="accent2">
                  <a:lumMod val="75000"/>
                </a:schemeClr>
              </a:solidFill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5171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845441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Franklin Gothic Book" pitchFamily="34" charset="0"/>
              </a:rPr>
              <a:t>Zdravotní problémy !!!</a:t>
            </a:r>
          </a:p>
          <a:p>
            <a:endParaRPr lang="cs-CZ" sz="4000" dirty="0">
              <a:solidFill>
                <a:schemeClr val="accent2">
                  <a:lumMod val="75000"/>
                </a:schemeClr>
              </a:solidFill>
              <a:latin typeface="Franklin Gothic Book" pitchFamily="34" charset="0"/>
            </a:endParaRP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lin Gothic Book" pitchFamily="34" charset="0"/>
              </a:rPr>
              <a:t>Asi v 25 letech začaly jeho 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lin Gothic Book" pitchFamily="34" charset="0"/>
              </a:rPr>
              <a:t>problémy se sluchem.</a:t>
            </a: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  <a:latin typeface="Franklin Gothic Book" pitchFamily="34" charset="0"/>
              </a:rPr>
              <a:t>Roku 1816 úplně ohluchl.</a:t>
            </a:r>
          </a:p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Franklin Gothic Book" pitchFamily="34" charset="0"/>
              </a:rPr>
              <a:t>Přesto stále komponoval.</a:t>
            </a:r>
          </a:p>
          <a:p>
            <a:endParaRPr lang="cs-CZ" sz="4800" dirty="0">
              <a:solidFill>
                <a:schemeClr val="accent2">
                  <a:lumMod val="75000"/>
                </a:schemeClr>
              </a:solidFill>
              <a:latin typeface="Franklin Gothic Book" pitchFamily="34" charset="0"/>
            </a:endParaRPr>
          </a:p>
          <a:p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Franklin Gothic Book" pitchFamily="34" charset="0"/>
              </a:rPr>
              <a:t> </a:t>
            </a:r>
          </a:p>
          <a:p>
            <a:endParaRPr lang="cs-CZ" sz="4800" dirty="0">
              <a:solidFill>
                <a:schemeClr val="accent2">
                  <a:lumMod val="75000"/>
                </a:schemeClr>
              </a:solidFill>
              <a:latin typeface="Franklin Gothic Book" pitchFamily="34" charset="0"/>
            </a:endParaRPr>
          </a:p>
        </p:txBody>
      </p:sp>
      <p:pic>
        <p:nvPicPr>
          <p:cNvPr id="3074" name="Picture 2" descr="C:\Users\Konopová\AppData\Local\Microsoft\Windows\Temporary Internet Files\Content.IE5\AM1I8PN9\MC900281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0441">
            <a:off x="5858662" y="4625391"/>
            <a:ext cx="1473591" cy="153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6737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6632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  <a:latin typeface="Franklin Gothic Book" pitchFamily="34" charset="0"/>
              </a:rPr>
              <a:t>Nejznámější skladby:</a:t>
            </a:r>
            <a:endParaRPr lang="cs-CZ" sz="4800" dirty="0" smtClean="0">
              <a:solidFill>
                <a:schemeClr val="accent2">
                  <a:lumMod val="75000"/>
                </a:schemeClr>
              </a:solidFill>
              <a:latin typeface="Franklin Gothic Book" pitchFamily="34" charset="0"/>
            </a:endParaRPr>
          </a:p>
          <a:p>
            <a:endParaRPr lang="cs-CZ" sz="6000" b="1" dirty="0" smtClean="0">
              <a:solidFill>
                <a:schemeClr val="accent2">
                  <a:lumMod val="75000"/>
                </a:schemeClr>
              </a:solidFill>
              <a:latin typeface="Franklin Gothic Book" pitchFamily="34" charset="0"/>
            </a:endParaRPr>
          </a:p>
          <a:p>
            <a:endParaRPr lang="cs-CZ" sz="6000" dirty="0">
              <a:solidFill>
                <a:schemeClr val="accent2">
                  <a:lumMod val="75000"/>
                </a:schemeClr>
              </a:solidFill>
              <a:latin typeface="Franklin Gothic Book" pitchFamily="34" charset="0"/>
            </a:endParaRPr>
          </a:p>
          <a:p>
            <a:endParaRPr lang="cs-CZ" sz="6000" dirty="0">
              <a:solidFill>
                <a:schemeClr val="accent2">
                  <a:lumMod val="75000"/>
                </a:schemeClr>
              </a:solidFill>
              <a:latin typeface="Franklin Gothic Book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17441386"/>
              </p:ext>
            </p:extLst>
          </p:nvPr>
        </p:nvGraphicFramePr>
        <p:xfrm>
          <a:off x="755576" y="1628800"/>
          <a:ext cx="686442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2752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787" y="1412776"/>
            <a:ext cx="7610059" cy="378565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Franklin Gothic Book" pitchFamily="34" charset="0"/>
              </a:rPr>
              <a:t>V</a:t>
            </a:r>
            <a:r>
              <a:rPr lang="cs-CZ" sz="4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Franklin Gothic Book" pitchFamily="34" charset="0"/>
              </a:rPr>
              <a:t>. symfonie 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Franklin Gothic Book" pitchFamily="34" charset="0"/>
              </a:rPr>
              <a:t>– Osudová</a:t>
            </a:r>
          </a:p>
          <a:p>
            <a:pPr algn="ctr"/>
            <a:endParaRPr lang="cs-CZ" sz="4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Franklin Gothic Book" pitchFamily="34" charset="0"/>
            </a:endParaRPr>
          </a:p>
          <a:p>
            <a:pPr algn="ctr"/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Franklin Gothic Book" pitchFamily="34" charset="0"/>
              </a:rPr>
              <a:t>IX. symfonie 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Franklin Gothic Book" pitchFamily="34" charset="0"/>
              </a:rPr>
              <a:t>– s Ódou </a:t>
            </a:r>
          </a:p>
          <a:p>
            <a:pPr algn="ctr"/>
            <a:r>
              <a:rPr lang="cs-CZ" sz="4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Franklin Gothic Book" pitchFamily="34" charset="0"/>
              </a:rPr>
              <a:t>n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Franklin Gothic Book" pitchFamily="34" charset="0"/>
              </a:rPr>
              <a:t>a radost </a:t>
            </a:r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Franklin Gothic Book" pitchFamily="34" charset="0"/>
              </a:rPr>
              <a:t>(ta se stala hymnou Evropské unie)</a:t>
            </a:r>
            <a:endParaRPr lang="cs-CZ" sz="4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504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355681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Franklin Gothic Book" pitchFamily="34" charset="0"/>
              </a:rPr>
              <a:t>Opakování</a:t>
            </a: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  <a:latin typeface="Franklin Gothic Book" pitchFamily="34" charset="0"/>
              </a:rPr>
              <a:t> Ludwig van Beethoven</a:t>
            </a:r>
          </a:p>
          <a:p>
            <a:endParaRPr lang="cs-CZ" sz="4800" dirty="0">
              <a:solidFill>
                <a:schemeClr val="accent2">
                  <a:lumMod val="75000"/>
                </a:schemeClr>
              </a:solidFill>
              <a:latin typeface="Franklin Gothic Book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57218732"/>
              </p:ext>
            </p:extLst>
          </p:nvPr>
        </p:nvGraphicFramePr>
        <p:xfrm>
          <a:off x="1475656" y="1124744"/>
          <a:ext cx="60960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7530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900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234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Bohatý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Dufková</cp:lastModifiedBy>
  <cp:revision>38</cp:revision>
  <dcterms:created xsi:type="dcterms:W3CDTF">2011-08-21T15:31:45Z</dcterms:created>
  <dcterms:modified xsi:type="dcterms:W3CDTF">2012-03-17T19:35:17Z</dcterms:modified>
</cp:coreProperties>
</file>