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722" r:id="rId2"/>
  </p:sldMasterIdLst>
  <p:sldIdLst>
    <p:sldId id="262" r:id="rId3"/>
    <p:sldId id="263" r:id="rId4"/>
    <p:sldId id="256" r:id="rId5"/>
    <p:sldId id="260" r:id="rId6"/>
    <p:sldId id="258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VY_32_INOVACE_10_Slovenská hymna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Slovenská </a:t>
          </a:r>
          <a:r>
            <a:rPr lang="cs-CZ" dirty="0" smtClean="0"/>
            <a:t>hymna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0714AE-3D47-4BAB-97C9-754A069EB1C1}" type="presOf" srcId="{445C7998-7549-48B0-BD68-D4F0167F02E5}" destId="{4D19AB04-24FA-40C2-B203-52AE3D15E171}" srcOrd="1" destOrd="0" presId="urn:microsoft.com/office/officeart/2005/8/layout/target3"/>
    <dgm:cxn modelId="{55E5FA34-D003-4ADB-B32C-6893AF5A18E0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6347011-D6AD-48A6-BD83-D106FC46994C}" type="presOf" srcId="{DAEA276B-ECF9-46F6-A7D3-4693B2D32BC4}" destId="{CDED6FE3-AD8F-4ACC-B6B8-710EDDD97598}" srcOrd="0" destOrd="0" presId="urn:microsoft.com/office/officeart/2005/8/layout/target3"/>
    <dgm:cxn modelId="{77A2F6C6-4745-47B2-8E5F-BDFCB5B0301C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A0FD761-5C65-465C-A3EB-6CEEF3FCBC5B}" type="presOf" srcId="{39F8B381-5807-488E-AC22-73DD4140ED4A}" destId="{71045F8C-00FA-488E-A7BD-E2E6753D979D}" srcOrd="0" destOrd="0" presId="urn:microsoft.com/office/officeart/2005/8/layout/target3"/>
    <dgm:cxn modelId="{AF633759-7E00-4282-83A2-0685144E2661}" type="presOf" srcId="{019433A1-1324-4DE1-9E6F-32B851095F74}" destId="{E7297F21-D4FD-4A41-AE58-814D01A6B5E7}" srcOrd="1" destOrd="0" presId="urn:microsoft.com/office/officeart/2005/8/layout/target3"/>
    <dgm:cxn modelId="{445B5E7B-247E-43DE-A650-441FFEA20B21}" type="presOf" srcId="{C73C7642-F245-4585-8F88-243F9FAEF6CA}" destId="{AA41A67C-3D3F-4AE9-9E0F-5D7F7BB2E741}" srcOrd="1" destOrd="0" presId="urn:microsoft.com/office/officeart/2005/8/layout/target3"/>
    <dgm:cxn modelId="{51836C37-5332-49A0-80E4-7CB0441DD39C}" type="presOf" srcId="{FBBFC3EA-9D9D-4F3A-BEA6-9C2C0E46BF20}" destId="{643EA938-EDE0-4533-ACCC-D2BD6F3A527C}" srcOrd="0" destOrd="0" presId="urn:microsoft.com/office/officeart/2005/8/layout/target3"/>
    <dgm:cxn modelId="{2148D87B-E887-4CA2-A3A2-C86652D5AAF5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4EB6147-76F8-4F98-94BB-302D0BB6919A}" type="presOf" srcId="{445C7998-7549-48B0-BD68-D4F0167F02E5}" destId="{BC35EE03-4121-4EF9-923D-7CB6D30D358D}" srcOrd="0" destOrd="0" presId="urn:microsoft.com/office/officeart/2005/8/layout/target3"/>
    <dgm:cxn modelId="{96AD2889-0E73-465E-A5F2-5FFDFE78E516}" type="presOf" srcId="{C73C7642-F245-4585-8F88-243F9FAEF6CA}" destId="{97289DF2-90F4-4EC2-A9FC-633B00BAB610}" srcOrd="0" destOrd="0" presId="urn:microsoft.com/office/officeart/2005/8/layout/target3"/>
    <dgm:cxn modelId="{B3854174-1FC0-4B00-B5CE-8E9D18C69DF3}" type="presOf" srcId="{FBBFC3EA-9D9D-4F3A-BEA6-9C2C0E46BF20}" destId="{832BF48F-0145-4429-9E02-8FCA946CCE9E}" srcOrd="1" destOrd="0" presId="urn:microsoft.com/office/officeart/2005/8/layout/target3"/>
    <dgm:cxn modelId="{4E071544-56E1-4FA4-9901-9D0E0892D380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BE5BEB1-4BFA-403E-83E5-4BD07D92348E}" type="presParOf" srcId="{71045F8C-00FA-488E-A7BD-E2E6753D979D}" destId="{3577EC6B-C980-4F34-8C69-4365E7B8FC8C}" srcOrd="0" destOrd="0" presId="urn:microsoft.com/office/officeart/2005/8/layout/target3"/>
    <dgm:cxn modelId="{301F72DA-384A-4230-BC64-1AD39C78C236}" type="presParOf" srcId="{71045F8C-00FA-488E-A7BD-E2E6753D979D}" destId="{6940EB87-DC1D-4BC3-9408-9AC2E1FFC039}" srcOrd="1" destOrd="0" presId="urn:microsoft.com/office/officeart/2005/8/layout/target3"/>
    <dgm:cxn modelId="{9E6DF96B-829E-45C2-8464-03D0C623AD03}" type="presParOf" srcId="{71045F8C-00FA-488E-A7BD-E2E6753D979D}" destId="{BC35EE03-4121-4EF9-923D-7CB6D30D358D}" srcOrd="2" destOrd="0" presId="urn:microsoft.com/office/officeart/2005/8/layout/target3"/>
    <dgm:cxn modelId="{6BED3B84-4201-4997-9066-436B9BAFF63E}" type="presParOf" srcId="{71045F8C-00FA-488E-A7BD-E2E6753D979D}" destId="{C95EEA27-3CBF-4645-A92D-9D8AF5C1CBFC}" srcOrd="3" destOrd="0" presId="urn:microsoft.com/office/officeart/2005/8/layout/target3"/>
    <dgm:cxn modelId="{EE8D3CEC-4DA0-4E40-B391-24045B924604}" type="presParOf" srcId="{71045F8C-00FA-488E-A7BD-E2E6753D979D}" destId="{851BB866-B6AE-4566-893F-4C635BA974FC}" srcOrd="4" destOrd="0" presId="urn:microsoft.com/office/officeart/2005/8/layout/target3"/>
    <dgm:cxn modelId="{CD41702E-109B-4A56-B930-1E344EC0D393}" type="presParOf" srcId="{71045F8C-00FA-488E-A7BD-E2E6753D979D}" destId="{643EA938-EDE0-4533-ACCC-D2BD6F3A527C}" srcOrd="5" destOrd="0" presId="urn:microsoft.com/office/officeart/2005/8/layout/target3"/>
    <dgm:cxn modelId="{D9CA2D6A-236C-4A56-99FC-31660D46CCD9}" type="presParOf" srcId="{71045F8C-00FA-488E-A7BD-E2E6753D979D}" destId="{92F31B18-D66D-4CC7-89B9-378928DE877D}" srcOrd="6" destOrd="0" presId="urn:microsoft.com/office/officeart/2005/8/layout/target3"/>
    <dgm:cxn modelId="{681496F1-E491-41F9-986B-212F3923A907}" type="presParOf" srcId="{71045F8C-00FA-488E-A7BD-E2E6753D979D}" destId="{902074E1-B931-4618-97F1-FADBE82E9C3C}" srcOrd="7" destOrd="0" presId="urn:microsoft.com/office/officeart/2005/8/layout/target3"/>
    <dgm:cxn modelId="{C037A8B8-B1FF-49F6-873D-DA1FB06C51B5}" type="presParOf" srcId="{71045F8C-00FA-488E-A7BD-E2E6753D979D}" destId="{A3817367-F2BC-482F-8832-FA00B51DCCF3}" srcOrd="8" destOrd="0" presId="urn:microsoft.com/office/officeart/2005/8/layout/target3"/>
    <dgm:cxn modelId="{C66981F7-7F42-4999-96E4-F1CF54182F6F}" type="presParOf" srcId="{71045F8C-00FA-488E-A7BD-E2E6753D979D}" destId="{626ABFF6-56C8-4386-B662-68EC364EED9D}" srcOrd="9" destOrd="0" presId="urn:microsoft.com/office/officeart/2005/8/layout/target3"/>
    <dgm:cxn modelId="{16ED55D9-D4A7-4B00-96D5-7FAA1EE8740A}" type="presParOf" srcId="{71045F8C-00FA-488E-A7BD-E2E6753D979D}" destId="{6DB11F1C-D028-4800-9625-6611CA9DE6D4}" srcOrd="10" destOrd="0" presId="urn:microsoft.com/office/officeart/2005/8/layout/target3"/>
    <dgm:cxn modelId="{6CF7DBF1-E1FB-4C14-8452-1ED63490A428}" type="presParOf" srcId="{71045F8C-00FA-488E-A7BD-E2E6753D979D}" destId="{CDED6FE3-AD8F-4ACC-B6B8-710EDDD97598}" srcOrd="11" destOrd="0" presId="urn:microsoft.com/office/officeart/2005/8/layout/target3"/>
    <dgm:cxn modelId="{C979C12C-9B46-4CDF-852E-BA09014D9DF2}" type="presParOf" srcId="{71045F8C-00FA-488E-A7BD-E2E6753D979D}" destId="{397AC6D7-84A6-4150-958F-83C92D9ACF38}" srcOrd="12" destOrd="0" presId="urn:microsoft.com/office/officeart/2005/8/layout/target3"/>
    <dgm:cxn modelId="{2409B1DE-427A-4AD0-9BE7-112F8554B9A9}" type="presParOf" srcId="{71045F8C-00FA-488E-A7BD-E2E6753D979D}" destId="{D7419528-33A6-416D-9E64-B3F7915C5149}" srcOrd="13" destOrd="0" presId="urn:microsoft.com/office/officeart/2005/8/layout/target3"/>
    <dgm:cxn modelId="{38402953-CD88-46B8-9280-9BAB7A757D88}" type="presParOf" srcId="{71045F8C-00FA-488E-A7BD-E2E6753D979D}" destId="{97289DF2-90F4-4EC2-A9FC-633B00BAB610}" srcOrd="14" destOrd="0" presId="urn:microsoft.com/office/officeart/2005/8/layout/target3"/>
    <dgm:cxn modelId="{177A1CA5-41CF-4DDF-A5DF-8E353BF345A4}" type="presParOf" srcId="{71045F8C-00FA-488E-A7BD-E2E6753D979D}" destId="{234EBA9D-95B4-4C20-A84E-6F65F1085DC6}" srcOrd="15" destOrd="0" presId="urn:microsoft.com/office/officeart/2005/8/layout/target3"/>
    <dgm:cxn modelId="{7F972504-8C3D-4762-83C4-1DE057D35FF6}" type="presParOf" srcId="{71045F8C-00FA-488E-A7BD-E2E6753D979D}" destId="{12255512-213F-41DF-90A6-8B4CD74A2B52}" srcOrd="16" destOrd="0" presId="urn:microsoft.com/office/officeart/2005/8/layout/target3"/>
    <dgm:cxn modelId="{3E95A79F-2D2E-46B6-87EF-864EE6B6BB98}" type="presParOf" srcId="{71045F8C-00FA-488E-A7BD-E2E6753D979D}" destId="{50C2F88D-8688-44C2-A854-691F34009D3B}" srcOrd="17" destOrd="0" presId="urn:microsoft.com/office/officeart/2005/8/layout/target3"/>
    <dgm:cxn modelId="{75103D83-958F-431B-B7A5-ED404AF8C5BA}" type="presParOf" srcId="{71045F8C-00FA-488E-A7BD-E2E6753D979D}" destId="{4D19AB04-24FA-40C2-B203-52AE3D15E171}" srcOrd="18" destOrd="0" presId="urn:microsoft.com/office/officeart/2005/8/layout/target3"/>
    <dgm:cxn modelId="{4C05A8B1-6E2E-4941-B8B0-9C972A04C2C9}" type="presParOf" srcId="{71045F8C-00FA-488E-A7BD-E2E6753D979D}" destId="{832BF48F-0145-4429-9E02-8FCA946CCE9E}" srcOrd="19" destOrd="0" presId="urn:microsoft.com/office/officeart/2005/8/layout/target3"/>
    <dgm:cxn modelId="{C79A9D8C-E53E-4C27-8492-82A38F096B8A}" type="presParOf" srcId="{71045F8C-00FA-488E-A7BD-E2E6753D979D}" destId="{E7297F21-D4FD-4A41-AE58-814D01A6B5E7}" srcOrd="20" destOrd="0" presId="urn:microsoft.com/office/officeart/2005/8/layout/target3"/>
    <dgm:cxn modelId="{46CC80F7-FB5C-4114-9ABA-D33E4D3AE0C0}" type="presParOf" srcId="{71045F8C-00FA-488E-A7BD-E2E6753D979D}" destId="{F69A1436-182C-465B-AD7F-FE48E0C090C1}" srcOrd="21" destOrd="0" presId="urn:microsoft.com/office/officeart/2005/8/layout/target3"/>
    <dgm:cxn modelId="{8C913C6F-0E92-4D1C-997D-21D7DB347D12}" type="presParOf" srcId="{71045F8C-00FA-488E-A7BD-E2E6753D979D}" destId="{AA41A67C-3D3F-4AE9-9E0F-5D7F7BB2E741}" srcOrd="22" destOrd="0" presId="urn:microsoft.com/office/officeart/2005/8/layout/target3"/>
    <dgm:cxn modelId="{0E75631E-5796-47D5-94C9-156E5B27ABA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VY_32_INOVACE_10_Slovenská hymna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Slovenská </a:t>
          </a:r>
          <a:r>
            <a:rPr lang="cs-CZ" sz="1400" kern="1200" dirty="0" smtClean="0"/>
            <a:t>hymna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688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45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05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60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468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78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08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04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79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53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45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918BE-5F0B-46DA-B2F8-08F31F039C85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F0DE-D122-4C90-B64B-B5B10FA022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22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8138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856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536120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nahrávka,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240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43323" y="3721472"/>
            <a:ext cx="5120640" cy="201178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NAD TATROU SA BLÝSKA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4750296" cy="316835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SLOVENSKÁ STÁTNÍ HYMNA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8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ufková\AppData\Local\Microsoft\Windows\Temporary Internet Files\Content.IE5\AM1I8PN9\MC900015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85666"/>
            <a:ext cx="6984776" cy="562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322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91550" cy="1066801"/>
          </a:xfrm>
        </p:spPr>
        <p:txBody>
          <a:bodyPr/>
          <a:lstStyle/>
          <a:p>
            <a:pPr algn="ctr"/>
            <a:r>
              <a:rPr lang="cs-CZ" dirty="0" smtClean="0"/>
              <a:t>Text současné slovenské hymny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628800"/>
            <a:ext cx="7632848" cy="4607408"/>
          </a:xfrm>
        </p:spPr>
        <p:txBody>
          <a:bodyPr numCol="2"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dirty="0" smtClean="0"/>
              <a:t>1.</a:t>
            </a:r>
          </a:p>
          <a:p>
            <a:pPr marL="0" indent="0" algn="ctr">
              <a:buNone/>
            </a:pPr>
            <a:r>
              <a:rPr lang="cs-CZ" dirty="0" smtClean="0"/>
              <a:t>Nad </a:t>
            </a:r>
            <a:r>
              <a:rPr lang="cs-CZ" dirty="0"/>
              <a:t>Tatrou </a:t>
            </a:r>
            <a:r>
              <a:rPr lang="cs-CZ" dirty="0" err="1"/>
              <a:t>sa</a:t>
            </a:r>
            <a:r>
              <a:rPr lang="cs-CZ" dirty="0"/>
              <a:t> </a:t>
            </a:r>
            <a:r>
              <a:rPr lang="cs-CZ" dirty="0" err="1" smtClean="0"/>
              <a:t>blýska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hromy </a:t>
            </a:r>
            <a:r>
              <a:rPr lang="cs-CZ" dirty="0"/>
              <a:t>divo </a:t>
            </a:r>
            <a:r>
              <a:rPr lang="cs-CZ" dirty="0" err="1"/>
              <a:t>bijú</a:t>
            </a:r>
            <a:r>
              <a:rPr lang="cs-CZ" dirty="0" smtClean="0"/>
              <a:t>,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nad </a:t>
            </a:r>
            <a:r>
              <a:rPr lang="cs-CZ" dirty="0"/>
              <a:t>Tatrou </a:t>
            </a:r>
            <a:r>
              <a:rPr lang="cs-CZ" dirty="0" err="1"/>
              <a:t>sa</a:t>
            </a:r>
            <a:r>
              <a:rPr lang="cs-CZ" dirty="0"/>
              <a:t> </a:t>
            </a:r>
            <a:r>
              <a:rPr lang="cs-CZ" dirty="0" err="1"/>
              <a:t>blýska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hromy </a:t>
            </a:r>
            <a:r>
              <a:rPr lang="cs-CZ" dirty="0"/>
              <a:t>divo </a:t>
            </a:r>
            <a:r>
              <a:rPr lang="cs-CZ" dirty="0" err="1"/>
              <a:t>bijú</a:t>
            </a:r>
            <a:r>
              <a:rPr lang="cs-CZ" dirty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Zastavme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bratia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veď </a:t>
            </a:r>
            <a:r>
              <a:rPr lang="cs-CZ" dirty="0" err="1"/>
              <a:t>sa</a:t>
            </a:r>
            <a:r>
              <a:rPr lang="cs-CZ" dirty="0"/>
              <a:t> ony </a:t>
            </a:r>
            <a:r>
              <a:rPr lang="cs-CZ" dirty="0" err="1"/>
              <a:t>stratia</a:t>
            </a:r>
            <a:r>
              <a:rPr lang="cs-CZ" dirty="0"/>
              <a:t>,</a:t>
            </a:r>
          </a:p>
          <a:p>
            <a:pPr marL="0" indent="0" algn="ctr">
              <a:buNone/>
            </a:pPr>
            <a:r>
              <a:rPr lang="cs-CZ" dirty="0" smtClean="0"/>
              <a:t>Slováci </a:t>
            </a:r>
            <a:r>
              <a:rPr lang="cs-CZ" dirty="0" err="1"/>
              <a:t>ožijú</a:t>
            </a:r>
            <a:r>
              <a:rPr lang="cs-CZ" dirty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Zastavme </a:t>
            </a: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bratia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veď </a:t>
            </a:r>
            <a:r>
              <a:rPr lang="cs-CZ" dirty="0" err="1"/>
              <a:t>sa</a:t>
            </a:r>
            <a:r>
              <a:rPr lang="cs-CZ" dirty="0"/>
              <a:t> ony </a:t>
            </a:r>
            <a:r>
              <a:rPr lang="cs-CZ" dirty="0" err="1"/>
              <a:t>stratia</a:t>
            </a:r>
            <a:r>
              <a:rPr lang="cs-CZ" dirty="0"/>
              <a:t>,</a:t>
            </a:r>
          </a:p>
          <a:p>
            <a:pPr marL="0" indent="0" algn="ctr">
              <a:buNone/>
            </a:pPr>
            <a:r>
              <a:rPr lang="cs-CZ" dirty="0" smtClean="0"/>
              <a:t>Slováci </a:t>
            </a:r>
            <a:r>
              <a:rPr lang="cs-CZ" dirty="0" err="1"/>
              <a:t>ožijú</a:t>
            </a:r>
            <a:r>
              <a:rPr lang="cs-CZ" dirty="0"/>
              <a:t>.</a:t>
            </a:r>
          </a:p>
          <a:p>
            <a:pPr marL="0" indent="0" algn="ctr">
              <a:buNone/>
            </a:pPr>
            <a:r>
              <a:rPr lang="cs-CZ" sz="2800" b="1" dirty="0" smtClean="0"/>
              <a:t>2.</a:t>
            </a:r>
            <a:endParaRPr lang="cs-CZ" sz="2800" b="1" dirty="0"/>
          </a:p>
          <a:p>
            <a:pPr marL="0" indent="0" algn="ctr">
              <a:buNone/>
            </a:pPr>
            <a:r>
              <a:rPr lang="cs-CZ" dirty="0" smtClean="0"/>
              <a:t>To Slovensko naše</a:t>
            </a:r>
          </a:p>
          <a:p>
            <a:pPr marL="0" indent="0" algn="ctr">
              <a:buNone/>
            </a:pPr>
            <a:r>
              <a:rPr lang="cs-CZ" dirty="0" err="1" smtClean="0"/>
              <a:t>posiaľ</a:t>
            </a:r>
            <a:r>
              <a:rPr lang="cs-CZ" dirty="0" smtClean="0"/>
              <a:t> </a:t>
            </a:r>
            <a:r>
              <a:rPr lang="cs-CZ" dirty="0" err="1" smtClean="0"/>
              <a:t>tvrdo</a:t>
            </a:r>
            <a:r>
              <a:rPr lang="cs-CZ" dirty="0" smtClean="0"/>
              <a:t> spalo,</a:t>
            </a:r>
          </a:p>
          <a:p>
            <a:pPr marL="0" indent="0" algn="ctr">
              <a:buNone/>
            </a:pPr>
            <a:r>
              <a:rPr lang="cs-CZ" dirty="0" smtClean="0"/>
              <a:t>to Slovensko naše</a:t>
            </a:r>
          </a:p>
          <a:p>
            <a:pPr marL="0" indent="0" algn="ctr">
              <a:buNone/>
            </a:pPr>
            <a:r>
              <a:rPr lang="cs-CZ" dirty="0" err="1" smtClean="0"/>
              <a:t>posiaľ</a:t>
            </a:r>
            <a:r>
              <a:rPr lang="cs-CZ" dirty="0" smtClean="0"/>
              <a:t> </a:t>
            </a:r>
            <a:r>
              <a:rPr lang="cs-CZ" dirty="0" err="1" smtClean="0"/>
              <a:t>tvrdo</a:t>
            </a:r>
            <a:r>
              <a:rPr lang="cs-CZ" dirty="0" smtClean="0"/>
              <a:t> spalo.</a:t>
            </a:r>
          </a:p>
          <a:p>
            <a:pPr marL="0" indent="0" algn="ctr">
              <a:buNone/>
            </a:pPr>
            <a:r>
              <a:rPr lang="cs-CZ" dirty="0" smtClean="0"/>
              <a:t>Ale blesky hromu</a:t>
            </a:r>
          </a:p>
          <a:p>
            <a:pPr marL="0" indent="0" algn="ctr">
              <a:buNone/>
            </a:pPr>
            <a:r>
              <a:rPr lang="cs-CZ" dirty="0" err="1" smtClean="0"/>
              <a:t>vzbudzujú</a:t>
            </a:r>
            <a:r>
              <a:rPr lang="cs-CZ" dirty="0" smtClean="0"/>
              <a:t> ho k tomu,</a:t>
            </a:r>
          </a:p>
          <a:p>
            <a:pPr marL="0" indent="0" algn="ctr">
              <a:buNone/>
            </a:pPr>
            <a:r>
              <a:rPr lang="cs-CZ" dirty="0" smtClean="0"/>
              <a:t>aby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prebralo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Ale blesky hromu</a:t>
            </a:r>
          </a:p>
          <a:p>
            <a:pPr marL="0" indent="0" algn="ctr">
              <a:buNone/>
            </a:pPr>
            <a:r>
              <a:rPr lang="cs-CZ" dirty="0" err="1" smtClean="0"/>
              <a:t>zbudzujú</a:t>
            </a:r>
            <a:r>
              <a:rPr lang="cs-CZ" dirty="0" smtClean="0"/>
              <a:t> ho k tomu,</a:t>
            </a:r>
          </a:p>
          <a:p>
            <a:pPr marL="0" indent="0" algn="ctr">
              <a:buNone/>
            </a:pPr>
            <a:r>
              <a:rPr lang="cs-CZ" dirty="0" smtClean="0"/>
              <a:t>aby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prebralo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16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Nad Tatrou </a:t>
            </a:r>
            <a:r>
              <a:rPr lang="cs-CZ" dirty="0" err="1" smtClean="0"/>
              <a:t>sa</a:t>
            </a:r>
            <a:r>
              <a:rPr lang="cs-CZ" dirty="0" smtClean="0"/>
              <a:t> </a:t>
            </a:r>
            <a:r>
              <a:rPr lang="cs-CZ" dirty="0" err="1" smtClean="0"/>
              <a:t>blýska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4320" y="908720"/>
            <a:ext cx="8595360" cy="59492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r>
              <a:rPr lang="cs-CZ" sz="2400" dirty="0"/>
              <a:t>Píseň Nad Tatrou </a:t>
            </a:r>
            <a:r>
              <a:rPr lang="cs-CZ" sz="2400" dirty="0" err="1"/>
              <a:t>sa</a:t>
            </a:r>
            <a:r>
              <a:rPr lang="cs-CZ" sz="2400" dirty="0"/>
              <a:t> </a:t>
            </a:r>
            <a:r>
              <a:rPr lang="cs-CZ" sz="2400" dirty="0" err="1"/>
              <a:t>blýska</a:t>
            </a:r>
            <a:r>
              <a:rPr lang="cs-CZ" sz="2400" dirty="0"/>
              <a:t> vznikla v roce 1844 během odchodu bratislavských studentů do Levoče. </a:t>
            </a:r>
            <a:endParaRPr lang="cs-CZ" sz="2400" dirty="0" smtClean="0"/>
          </a:p>
          <a:p>
            <a:r>
              <a:rPr lang="cs-CZ" sz="2400" dirty="0" smtClean="0"/>
              <a:t>Text </a:t>
            </a:r>
            <a:r>
              <a:rPr lang="cs-CZ" sz="2400" dirty="0"/>
              <a:t>napsal </a:t>
            </a:r>
            <a:r>
              <a:rPr lang="cs-CZ" sz="2400" dirty="0" smtClean="0"/>
              <a:t>básník Janko </a:t>
            </a:r>
            <a:r>
              <a:rPr lang="cs-CZ" sz="2400" dirty="0" err="1"/>
              <a:t>Matúška</a:t>
            </a:r>
            <a:r>
              <a:rPr lang="cs-CZ" sz="2400" dirty="0"/>
              <a:t> na melodii slovenské lidové písničky Kopala </a:t>
            </a:r>
            <a:r>
              <a:rPr lang="cs-CZ" sz="2400" dirty="0" err="1"/>
              <a:t>studienku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V roce 1920 se první sloka stala součástí československé hymny. Od </a:t>
            </a: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 smtClean="0"/>
              <a:t>   roku </a:t>
            </a:r>
            <a:r>
              <a:rPr lang="cs-CZ" sz="2400" dirty="0"/>
              <a:t>1993 jsou slovenskou hymnou první dvě sloky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Před </a:t>
            </a:r>
            <a:r>
              <a:rPr lang="cs-CZ" sz="2400" dirty="0"/>
              <a:t>první světovou válkou se objevila změna, která se pak dostala i do československé hymny. Ve třetím řádku se zpívalo: „Zastavme </a:t>
            </a:r>
            <a:r>
              <a:rPr lang="cs-CZ" sz="2400" dirty="0" err="1"/>
              <a:t>sa</a:t>
            </a:r>
            <a:r>
              <a:rPr lang="cs-CZ" sz="2400" dirty="0"/>
              <a:t> </a:t>
            </a:r>
            <a:r>
              <a:rPr lang="cs-CZ" sz="2400" dirty="0" err="1"/>
              <a:t>bratia</a:t>
            </a:r>
            <a:r>
              <a:rPr lang="cs-CZ" sz="2400" dirty="0"/>
              <a:t>“. Po vzniku samostatného Slovenska v roce 1993 se slova změnila na současnou verzi „Zastavme </a:t>
            </a:r>
            <a:r>
              <a:rPr lang="cs-CZ" sz="2400" dirty="0" err="1"/>
              <a:t>ich</a:t>
            </a:r>
            <a:r>
              <a:rPr lang="cs-CZ" sz="2400" dirty="0"/>
              <a:t> </a:t>
            </a:r>
            <a:r>
              <a:rPr lang="cs-CZ" sz="2400" dirty="0" err="1"/>
              <a:t>bratia</a:t>
            </a:r>
            <a:r>
              <a:rPr lang="cs-CZ" sz="2400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1334042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OPAKOVÁNÍ: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1.</a:t>
            </a:r>
            <a:r>
              <a:rPr lang="cs-CZ" sz="3600" dirty="0" smtClean="0"/>
              <a:t> Jak začíná slovenská hymna (název)? _________________________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2</a:t>
            </a:r>
            <a:r>
              <a:rPr lang="cs-CZ" sz="3600" dirty="0" smtClean="0"/>
              <a:t>. Kdo je autorem jejího textu? _________________________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3.</a:t>
            </a:r>
            <a:r>
              <a:rPr lang="cs-CZ" sz="3600" dirty="0" smtClean="0"/>
              <a:t> Kolik slok má nyní slovenská státní hymna? __________________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4.</a:t>
            </a:r>
            <a:r>
              <a:rPr lang="cs-CZ" sz="3600" dirty="0" smtClean="0"/>
              <a:t> Kdy se první sloka stala součástí československé hymny? _________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1899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99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61</TotalTime>
  <Words>327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Soho</vt:lpstr>
      <vt:lpstr>Motiv systému Office</vt:lpstr>
      <vt:lpstr>Prezentace aplikace PowerPoint</vt:lpstr>
      <vt:lpstr>Anotace</vt:lpstr>
      <vt:lpstr>SLOVENSKÁ STÁTNÍ HYMNA</vt:lpstr>
      <vt:lpstr>Prezentace aplikace PowerPoint</vt:lpstr>
      <vt:lpstr>Text současné slovenské hymny</vt:lpstr>
      <vt:lpstr>  Nad Tatrou sa blýska</vt:lpstr>
      <vt:lpstr>OPAKOVÁNÍ: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STÁTNÍ HYMNA</dc:title>
  <dc:creator>Dufková</dc:creator>
  <cp:lastModifiedBy>ŠablonyDUM</cp:lastModifiedBy>
  <cp:revision>10</cp:revision>
  <dcterms:created xsi:type="dcterms:W3CDTF">2012-05-31T19:31:46Z</dcterms:created>
  <dcterms:modified xsi:type="dcterms:W3CDTF">2012-06-01T09:05:20Z</dcterms:modified>
</cp:coreProperties>
</file>