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3"/>
  </p:notesMasterIdLst>
  <p:sldIdLst>
    <p:sldId id="256" r:id="rId3"/>
    <p:sldId id="265" r:id="rId4"/>
    <p:sldId id="257" r:id="rId5"/>
    <p:sldId id="260" r:id="rId6"/>
    <p:sldId id="263" r:id="rId7"/>
    <p:sldId id="259" r:id="rId8"/>
    <p:sldId id="262" r:id="rId9"/>
    <p:sldId id="261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1192" autoAdjust="0"/>
  </p:normalViewPr>
  <p:slideViewPr>
    <p:cSldViewPr>
      <p:cViewPr>
        <p:scale>
          <a:sx n="70" d="100"/>
          <a:sy n="70" d="100"/>
        </p:scale>
        <p:origin x="-1386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</a:t>
          </a:r>
          <a:r>
            <a:rPr lang="cs-CZ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VY_32_INOVACE_11_Madonna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Madonna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pro 2.st.ZŠ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DE9AA8-E4A0-4B78-B9D8-46D5ABB9E046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D3B8A30-A00F-464A-AC4D-FB33C1E6EC08}">
      <dgm:prSet phldrT="[Text]" custT="1"/>
      <dgm:spPr/>
      <dgm:t>
        <a:bodyPr/>
        <a:lstStyle/>
        <a:p>
          <a:r>
            <a:rPr lang="cs-CZ" sz="2600" dirty="0" smtClean="0"/>
            <a:t>zpěvačka</a:t>
          </a:r>
          <a:endParaRPr lang="cs-CZ" sz="2600" dirty="0"/>
        </a:p>
      </dgm:t>
    </dgm:pt>
    <dgm:pt modelId="{0FCEA20A-6FD7-43BC-A5D5-7615F21CD542}" type="parTrans" cxnId="{F24D8871-7D75-4B67-BFC9-44D142B4DAE6}">
      <dgm:prSet/>
      <dgm:spPr/>
      <dgm:t>
        <a:bodyPr/>
        <a:lstStyle/>
        <a:p>
          <a:endParaRPr lang="cs-CZ"/>
        </a:p>
      </dgm:t>
    </dgm:pt>
    <dgm:pt modelId="{060A1804-D02B-4E9F-A5B7-4FEAD1FD7177}" type="sibTrans" cxnId="{F24D8871-7D75-4B67-BFC9-44D142B4DAE6}">
      <dgm:prSet/>
      <dgm:spPr/>
      <dgm:t>
        <a:bodyPr/>
        <a:lstStyle/>
        <a:p>
          <a:endParaRPr lang="cs-CZ"/>
        </a:p>
      </dgm:t>
    </dgm:pt>
    <dgm:pt modelId="{6C2194A5-0482-4115-831A-C97545FD739D}">
      <dgm:prSet phldrT="[Text]" custT="1"/>
      <dgm:spPr/>
      <dgm:t>
        <a:bodyPr/>
        <a:lstStyle/>
        <a:p>
          <a:r>
            <a:rPr lang="cs-CZ" sz="2400" dirty="0" smtClean="0"/>
            <a:t>tanečnice</a:t>
          </a:r>
          <a:endParaRPr lang="cs-CZ" sz="2400" dirty="0"/>
        </a:p>
      </dgm:t>
    </dgm:pt>
    <dgm:pt modelId="{872856E2-8697-4494-B965-B554DBD688D7}" type="parTrans" cxnId="{84EB55BB-EA93-4439-9626-4EA151067950}">
      <dgm:prSet/>
      <dgm:spPr/>
      <dgm:t>
        <a:bodyPr/>
        <a:lstStyle/>
        <a:p>
          <a:endParaRPr lang="cs-CZ"/>
        </a:p>
      </dgm:t>
    </dgm:pt>
    <dgm:pt modelId="{3538057C-1FCA-42B3-95EA-D9E33D731281}" type="sibTrans" cxnId="{84EB55BB-EA93-4439-9626-4EA151067950}">
      <dgm:prSet/>
      <dgm:spPr/>
      <dgm:t>
        <a:bodyPr/>
        <a:lstStyle/>
        <a:p>
          <a:endParaRPr lang="cs-CZ"/>
        </a:p>
      </dgm:t>
    </dgm:pt>
    <dgm:pt modelId="{CBD352B0-8C79-4A55-A322-6E29926ABAB0}">
      <dgm:prSet phldrT="[Text]"/>
      <dgm:spPr/>
      <dgm:t>
        <a:bodyPr/>
        <a:lstStyle/>
        <a:p>
          <a:r>
            <a:rPr lang="cs-CZ" dirty="0" smtClean="0"/>
            <a:t>režisérka</a:t>
          </a:r>
          <a:endParaRPr lang="cs-CZ" dirty="0"/>
        </a:p>
      </dgm:t>
    </dgm:pt>
    <dgm:pt modelId="{E8C2FEB1-3842-4758-8CA4-EF6C2BF55EBA}" type="parTrans" cxnId="{7D4FAED0-D29C-447F-8AC6-F82619DAC39F}">
      <dgm:prSet/>
      <dgm:spPr/>
      <dgm:t>
        <a:bodyPr/>
        <a:lstStyle/>
        <a:p>
          <a:endParaRPr lang="cs-CZ"/>
        </a:p>
      </dgm:t>
    </dgm:pt>
    <dgm:pt modelId="{EA38ECB1-02B4-4B9D-8FE1-61FC71B7D5D3}" type="sibTrans" cxnId="{7D4FAED0-D29C-447F-8AC6-F82619DAC39F}">
      <dgm:prSet/>
      <dgm:spPr/>
      <dgm:t>
        <a:bodyPr/>
        <a:lstStyle/>
        <a:p>
          <a:endParaRPr lang="cs-CZ"/>
        </a:p>
      </dgm:t>
    </dgm:pt>
    <dgm:pt modelId="{A2A465F2-2BCC-4E76-B1DD-5C5A08CCD4E8}">
      <dgm:prSet phldrT="[Text]"/>
      <dgm:spPr/>
      <dgm:t>
        <a:bodyPr/>
        <a:lstStyle/>
        <a:p>
          <a:r>
            <a:rPr lang="cs-CZ" dirty="0" smtClean="0"/>
            <a:t>herečka</a:t>
          </a:r>
          <a:endParaRPr lang="cs-CZ" dirty="0"/>
        </a:p>
      </dgm:t>
    </dgm:pt>
    <dgm:pt modelId="{732CFACB-8A20-4386-8CFD-236521C4DB6F}" type="parTrans" cxnId="{01F03019-222D-471D-908C-46C78F49ED3F}">
      <dgm:prSet/>
      <dgm:spPr/>
      <dgm:t>
        <a:bodyPr/>
        <a:lstStyle/>
        <a:p>
          <a:endParaRPr lang="cs-CZ"/>
        </a:p>
      </dgm:t>
    </dgm:pt>
    <dgm:pt modelId="{4377BF7C-52D8-4207-9281-D04F0165B48E}" type="sibTrans" cxnId="{01F03019-222D-471D-908C-46C78F49ED3F}">
      <dgm:prSet/>
      <dgm:spPr/>
      <dgm:t>
        <a:bodyPr/>
        <a:lstStyle/>
        <a:p>
          <a:endParaRPr lang="cs-CZ"/>
        </a:p>
      </dgm:t>
    </dgm:pt>
    <dgm:pt modelId="{73589FE7-2805-4508-B80A-6076173B9A02}">
      <dgm:prSet phldrT="[Text]" custT="1"/>
      <dgm:spPr/>
      <dgm:t>
        <a:bodyPr/>
        <a:lstStyle/>
        <a:p>
          <a:r>
            <a:rPr lang="cs-CZ" sz="2000" dirty="0" smtClean="0"/>
            <a:t>skladatelka</a:t>
          </a:r>
          <a:endParaRPr lang="cs-CZ" sz="2000" dirty="0"/>
        </a:p>
      </dgm:t>
    </dgm:pt>
    <dgm:pt modelId="{7548CC28-F4F5-4BC0-84CC-5F9B4310FD83}" type="sibTrans" cxnId="{508263A3-A940-42C1-A79E-284A2BDFB611}">
      <dgm:prSet/>
      <dgm:spPr/>
      <dgm:t>
        <a:bodyPr/>
        <a:lstStyle/>
        <a:p>
          <a:endParaRPr lang="cs-CZ"/>
        </a:p>
      </dgm:t>
    </dgm:pt>
    <dgm:pt modelId="{C3AFD190-706F-4100-B898-60E14975B957}" type="parTrans" cxnId="{508263A3-A940-42C1-A79E-284A2BDFB611}">
      <dgm:prSet/>
      <dgm:spPr/>
      <dgm:t>
        <a:bodyPr/>
        <a:lstStyle/>
        <a:p>
          <a:endParaRPr lang="cs-CZ"/>
        </a:p>
      </dgm:t>
    </dgm:pt>
    <dgm:pt modelId="{A7089F67-CCCB-4E70-A367-06DD573699E0}" type="pres">
      <dgm:prSet presAssocID="{3DDE9AA8-E4A0-4B78-B9D8-46D5ABB9E04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6628416-2867-4E4D-AACB-C5547E466D9B}" type="pres">
      <dgm:prSet presAssocID="{0D3B8A30-A00F-464A-AC4D-FB33C1E6EC08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12BA88-D3C7-4B3F-BFDA-81BED93BD1F6}" type="pres">
      <dgm:prSet presAssocID="{0D3B8A30-A00F-464A-AC4D-FB33C1E6EC08}" presName="spNode" presStyleCnt="0"/>
      <dgm:spPr/>
    </dgm:pt>
    <dgm:pt modelId="{24AFA3F6-112B-4BB4-80DE-FB33DDB25453}" type="pres">
      <dgm:prSet presAssocID="{060A1804-D02B-4E9F-A5B7-4FEAD1FD7177}" presName="sibTrans" presStyleLbl="sibTrans1D1" presStyleIdx="0" presStyleCnt="5"/>
      <dgm:spPr/>
      <dgm:t>
        <a:bodyPr/>
        <a:lstStyle/>
        <a:p>
          <a:endParaRPr lang="cs-CZ"/>
        </a:p>
      </dgm:t>
    </dgm:pt>
    <dgm:pt modelId="{EBF72479-B2A5-4E75-A60B-49C45BB89F3D}" type="pres">
      <dgm:prSet presAssocID="{6C2194A5-0482-4115-831A-C97545FD739D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48E7E4-497F-4BD6-AAB5-734FB99F7FB7}" type="pres">
      <dgm:prSet presAssocID="{6C2194A5-0482-4115-831A-C97545FD739D}" presName="spNode" presStyleCnt="0"/>
      <dgm:spPr/>
    </dgm:pt>
    <dgm:pt modelId="{EECA84A5-A793-4EB6-95D3-CCC0A5D4929E}" type="pres">
      <dgm:prSet presAssocID="{3538057C-1FCA-42B3-95EA-D9E33D731281}" presName="sibTrans" presStyleLbl="sibTrans1D1" presStyleIdx="1" presStyleCnt="5"/>
      <dgm:spPr/>
      <dgm:t>
        <a:bodyPr/>
        <a:lstStyle/>
        <a:p>
          <a:endParaRPr lang="cs-CZ"/>
        </a:p>
      </dgm:t>
    </dgm:pt>
    <dgm:pt modelId="{11AF5E30-AD45-40B2-A307-83A5A66B997E}" type="pres">
      <dgm:prSet presAssocID="{CBD352B0-8C79-4A55-A322-6E29926ABAB0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C79BCB-2420-43D6-919F-E46703897101}" type="pres">
      <dgm:prSet presAssocID="{CBD352B0-8C79-4A55-A322-6E29926ABAB0}" presName="spNode" presStyleCnt="0"/>
      <dgm:spPr/>
    </dgm:pt>
    <dgm:pt modelId="{33AF25F7-FF64-4BEF-A955-F533B6ADDCBD}" type="pres">
      <dgm:prSet presAssocID="{EA38ECB1-02B4-4B9D-8FE1-61FC71B7D5D3}" presName="sibTrans" presStyleLbl="sibTrans1D1" presStyleIdx="2" presStyleCnt="5"/>
      <dgm:spPr/>
      <dgm:t>
        <a:bodyPr/>
        <a:lstStyle/>
        <a:p>
          <a:endParaRPr lang="cs-CZ"/>
        </a:p>
      </dgm:t>
    </dgm:pt>
    <dgm:pt modelId="{33B7BE1C-51A9-42CE-9FEB-E5440280E4FF}" type="pres">
      <dgm:prSet presAssocID="{A2A465F2-2BCC-4E76-B1DD-5C5A08CCD4E8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D59E06-469E-4DD1-9C08-894C8863FBC7}" type="pres">
      <dgm:prSet presAssocID="{A2A465F2-2BCC-4E76-B1DD-5C5A08CCD4E8}" presName="spNode" presStyleCnt="0"/>
      <dgm:spPr/>
    </dgm:pt>
    <dgm:pt modelId="{44E32F18-5EB0-4921-8CAB-6DBA2E422317}" type="pres">
      <dgm:prSet presAssocID="{4377BF7C-52D8-4207-9281-D04F0165B48E}" presName="sibTrans" presStyleLbl="sibTrans1D1" presStyleIdx="3" presStyleCnt="5"/>
      <dgm:spPr/>
      <dgm:t>
        <a:bodyPr/>
        <a:lstStyle/>
        <a:p>
          <a:endParaRPr lang="cs-CZ"/>
        </a:p>
      </dgm:t>
    </dgm:pt>
    <dgm:pt modelId="{045BC425-61FB-42D1-8602-DC1AF179700A}" type="pres">
      <dgm:prSet presAssocID="{73589FE7-2805-4508-B80A-6076173B9A02}" presName="node" presStyleLbl="node1" presStyleIdx="4" presStyleCnt="5" custRadScaleRad="96899" custRadScaleInc="-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DF0DD0-9BCF-460B-97A8-39951ADA5AA4}" type="pres">
      <dgm:prSet presAssocID="{73589FE7-2805-4508-B80A-6076173B9A02}" presName="spNode" presStyleCnt="0"/>
      <dgm:spPr/>
    </dgm:pt>
    <dgm:pt modelId="{664538EC-7CA3-470F-BA36-991F114A9D6C}" type="pres">
      <dgm:prSet presAssocID="{7548CC28-F4F5-4BC0-84CC-5F9B4310FD83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9D4F3C74-4B85-404C-826B-9AC55FADC47D}" type="presOf" srcId="{3DDE9AA8-E4A0-4B78-B9D8-46D5ABB9E046}" destId="{A7089F67-CCCB-4E70-A367-06DD573699E0}" srcOrd="0" destOrd="0" presId="urn:microsoft.com/office/officeart/2005/8/layout/cycle6"/>
    <dgm:cxn modelId="{EEA6582E-C009-4668-A7CE-BE950C8DE3B1}" type="presOf" srcId="{6C2194A5-0482-4115-831A-C97545FD739D}" destId="{EBF72479-B2A5-4E75-A60B-49C45BB89F3D}" srcOrd="0" destOrd="0" presId="urn:microsoft.com/office/officeart/2005/8/layout/cycle6"/>
    <dgm:cxn modelId="{E97DF6BD-6A22-4095-B38C-29DF28CDF50A}" type="presOf" srcId="{A2A465F2-2BCC-4E76-B1DD-5C5A08CCD4E8}" destId="{33B7BE1C-51A9-42CE-9FEB-E5440280E4FF}" srcOrd="0" destOrd="0" presId="urn:microsoft.com/office/officeart/2005/8/layout/cycle6"/>
    <dgm:cxn modelId="{57DCAE30-94F7-479C-8B0C-739865ABDB6E}" type="presOf" srcId="{CBD352B0-8C79-4A55-A322-6E29926ABAB0}" destId="{11AF5E30-AD45-40B2-A307-83A5A66B997E}" srcOrd="0" destOrd="0" presId="urn:microsoft.com/office/officeart/2005/8/layout/cycle6"/>
    <dgm:cxn modelId="{508263A3-A940-42C1-A79E-284A2BDFB611}" srcId="{3DDE9AA8-E4A0-4B78-B9D8-46D5ABB9E046}" destId="{73589FE7-2805-4508-B80A-6076173B9A02}" srcOrd="4" destOrd="0" parTransId="{C3AFD190-706F-4100-B898-60E14975B957}" sibTransId="{7548CC28-F4F5-4BC0-84CC-5F9B4310FD83}"/>
    <dgm:cxn modelId="{F24D8871-7D75-4B67-BFC9-44D142B4DAE6}" srcId="{3DDE9AA8-E4A0-4B78-B9D8-46D5ABB9E046}" destId="{0D3B8A30-A00F-464A-AC4D-FB33C1E6EC08}" srcOrd="0" destOrd="0" parTransId="{0FCEA20A-6FD7-43BC-A5D5-7615F21CD542}" sibTransId="{060A1804-D02B-4E9F-A5B7-4FEAD1FD7177}"/>
    <dgm:cxn modelId="{01F03019-222D-471D-908C-46C78F49ED3F}" srcId="{3DDE9AA8-E4A0-4B78-B9D8-46D5ABB9E046}" destId="{A2A465F2-2BCC-4E76-B1DD-5C5A08CCD4E8}" srcOrd="3" destOrd="0" parTransId="{732CFACB-8A20-4386-8CFD-236521C4DB6F}" sibTransId="{4377BF7C-52D8-4207-9281-D04F0165B48E}"/>
    <dgm:cxn modelId="{4A6366F9-3911-4A6C-BEA0-1A171C4C17BF}" type="presOf" srcId="{4377BF7C-52D8-4207-9281-D04F0165B48E}" destId="{44E32F18-5EB0-4921-8CAB-6DBA2E422317}" srcOrd="0" destOrd="0" presId="urn:microsoft.com/office/officeart/2005/8/layout/cycle6"/>
    <dgm:cxn modelId="{84EB55BB-EA93-4439-9626-4EA151067950}" srcId="{3DDE9AA8-E4A0-4B78-B9D8-46D5ABB9E046}" destId="{6C2194A5-0482-4115-831A-C97545FD739D}" srcOrd="1" destOrd="0" parTransId="{872856E2-8697-4494-B965-B554DBD688D7}" sibTransId="{3538057C-1FCA-42B3-95EA-D9E33D731281}"/>
    <dgm:cxn modelId="{028C718E-D9CB-484A-925D-18615C7B6294}" type="presOf" srcId="{3538057C-1FCA-42B3-95EA-D9E33D731281}" destId="{EECA84A5-A793-4EB6-95D3-CCC0A5D4929E}" srcOrd="0" destOrd="0" presId="urn:microsoft.com/office/officeart/2005/8/layout/cycle6"/>
    <dgm:cxn modelId="{023C6562-BB23-4F9E-AC05-299535496597}" type="presOf" srcId="{060A1804-D02B-4E9F-A5B7-4FEAD1FD7177}" destId="{24AFA3F6-112B-4BB4-80DE-FB33DDB25453}" srcOrd="0" destOrd="0" presId="urn:microsoft.com/office/officeart/2005/8/layout/cycle6"/>
    <dgm:cxn modelId="{7D4FAED0-D29C-447F-8AC6-F82619DAC39F}" srcId="{3DDE9AA8-E4A0-4B78-B9D8-46D5ABB9E046}" destId="{CBD352B0-8C79-4A55-A322-6E29926ABAB0}" srcOrd="2" destOrd="0" parTransId="{E8C2FEB1-3842-4758-8CA4-EF6C2BF55EBA}" sibTransId="{EA38ECB1-02B4-4B9D-8FE1-61FC71B7D5D3}"/>
    <dgm:cxn modelId="{0DE08AFD-C526-4AB0-A724-BC8403FAC671}" type="presOf" srcId="{EA38ECB1-02B4-4B9D-8FE1-61FC71B7D5D3}" destId="{33AF25F7-FF64-4BEF-A955-F533B6ADDCBD}" srcOrd="0" destOrd="0" presId="urn:microsoft.com/office/officeart/2005/8/layout/cycle6"/>
    <dgm:cxn modelId="{F6116623-D57A-4BB5-98BC-9BA34DBA040D}" type="presOf" srcId="{7548CC28-F4F5-4BC0-84CC-5F9B4310FD83}" destId="{664538EC-7CA3-470F-BA36-991F114A9D6C}" srcOrd="0" destOrd="0" presId="urn:microsoft.com/office/officeart/2005/8/layout/cycle6"/>
    <dgm:cxn modelId="{E73247C2-0E0B-4C04-A8B8-C926FF2C7BCD}" type="presOf" srcId="{0D3B8A30-A00F-464A-AC4D-FB33C1E6EC08}" destId="{96628416-2867-4E4D-AACB-C5547E466D9B}" srcOrd="0" destOrd="0" presId="urn:microsoft.com/office/officeart/2005/8/layout/cycle6"/>
    <dgm:cxn modelId="{3D69693A-4C5F-461B-9E5A-EDBC3E6F5D1A}" type="presOf" srcId="{73589FE7-2805-4508-B80A-6076173B9A02}" destId="{045BC425-61FB-42D1-8602-DC1AF179700A}" srcOrd="0" destOrd="0" presId="urn:microsoft.com/office/officeart/2005/8/layout/cycle6"/>
    <dgm:cxn modelId="{AABDA4A7-2884-445D-8551-6EB1C7A10165}" type="presParOf" srcId="{A7089F67-CCCB-4E70-A367-06DD573699E0}" destId="{96628416-2867-4E4D-AACB-C5547E466D9B}" srcOrd="0" destOrd="0" presId="urn:microsoft.com/office/officeart/2005/8/layout/cycle6"/>
    <dgm:cxn modelId="{40B57F9B-572F-4DBB-A213-28CDFD45632E}" type="presParOf" srcId="{A7089F67-CCCB-4E70-A367-06DD573699E0}" destId="{7112BA88-D3C7-4B3F-BFDA-81BED93BD1F6}" srcOrd="1" destOrd="0" presId="urn:microsoft.com/office/officeart/2005/8/layout/cycle6"/>
    <dgm:cxn modelId="{04EACE71-7199-48FC-B462-D6331669435F}" type="presParOf" srcId="{A7089F67-CCCB-4E70-A367-06DD573699E0}" destId="{24AFA3F6-112B-4BB4-80DE-FB33DDB25453}" srcOrd="2" destOrd="0" presId="urn:microsoft.com/office/officeart/2005/8/layout/cycle6"/>
    <dgm:cxn modelId="{8E25226C-4D71-4EF6-94C1-BE3F3ECF42F8}" type="presParOf" srcId="{A7089F67-CCCB-4E70-A367-06DD573699E0}" destId="{EBF72479-B2A5-4E75-A60B-49C45BB89F3D}" srcOrd="3" destOrd="0" presId="urn:microsoft.com/office/officeart/2005/8/layout/cycle6"/>
    <dgm:cxn modelId="{47D75196-7896-47A1-8596-448A88E57B63}" type="presParOf" srcId="{A7089F67-CCCB-4E70-A367-06DD573699E0}" destId="{C948E7E4-497F-4BD6-AAB5-734FB99F7FB7}" srcOrd="4" destOrd="0" presId="urn:microsoft.com/office/officeart/2005/8/layout/cycle6"/>
    <dgm:cxn modelId="{FAEEE3E6-C584-4C90-B125-79B0BE2F5857}" type="presParOf" srcId="{A7089F67-CCCB-4E70-A367-06DD573699E0}" destId="{EECA84A5-A793-4EB6-95D3-CCC0A5D4929E}" srcOrd="5" destOrd="0" presId="urn:microsoft.com/office/officeart/2005/8/layout/cycle6"/>
    <dgm:cxn modelId="{AAB743ED-E0EF-4314-8485-583F664F8EA3}" type="presParOf" srcId="{A7089F67-CCCB-4E70-A367-06DD573699E0}" destId="{11AF5E30-AD45-40B2-A307-83A5A66B997E}" srcOrd="6" destOrd="0" presId="urn:microsoft.com/office/officeart/2005/8/layout/cycle6"/>
    <dgm:cxn modelId="{08A89D81-67A6-49FB-B656-4A36DC4CAABA}" type="presParOf" srcId="{A7089F67-CCCB-4E70-A367-06DD573699E0}" destId="{2FC79BCB-2420-43D6-919F-E46703897101}" srcOrd="7" destOrd="0" presId="urn:microsoft.com/office/officeart/2005/8/layout/cycle6"/>
    <dgm:cxn modelId="{E4B381F0-2818-4124-A2AA-F0DCDF5AC114}" type="presParOf" srcId="{A7089F67-CCCB-4E70-A367-06DD573699E0}" destId="{33AF25F7-FF64-4BEF-A955-F533B6ADDCBD}" srcOrd="8" destOrd="0" presId="urn:microsoft.com/office/officeart/2005/8/layout/cycle6"/>
    <dgm:cxn modelId="{579433B3-7462-4A81-95B2-37B1DEA59D3B}" type="presParOf" srcId="{A7089F67-CCCB-4E70-A367-06DD573699E0}" destId="{33B7BE1C-51A9-42CE-9FEB-E5440280E4FF}" srcOrd="9" destOrd="0" presId="urn:microsoft.com/office/officeart/2005/8/layout/cycle6"/>
    <dgm:cxn modelId="{9AC7F7E3-E7E9-4B52-A495-BE5E08CC08BB}" type="presParOf" srcId="{A7089F67-CCCB-4E70-A367-06DD573699E0}" destId="{13D59E06-469E-4DD1-9C08-894C8863FBC7}" srcOrd="10" destOrd="0" presId="urn:microsoft.com/office/officeart/2005/8/layout/cycle6"/>
    <dgm:cxn modelId="{C74E2486-8633-4A1D-94C7-398E9AD38A80}" type="presParOf" srcId="{A7089F67-CCCB-4E70-A367-06DD573699E0}" destId="{44E32F18-5EB0-4921-8CAB-6DBA2E422317}" srcOrd="11" destOrd="0" presId="urn:microsoft.com/office/officeart/2005/8/layout/cycle6"/>
    <dgm:cxn modelId="{70AC8482-881B-4DE9-B173-67933248CC17}" type="presParOf" srcId="{A7089F67-CCCB-4E70-A367-06DD573699E0}" destId="{045BC425-61FB-42D1-8602-DC1AF179700A}" srcOrd="12" destOrd="0" presId="urn:microsoft.com/office/officeart/2005/8/layout/cycle6"/>
    <dgm:cxn modelId="{77F1C62A-91B8-44FE-BA92-2889CFC75BED}" type="presParOf" srcId="{A7089F67-CCCB-4E70-A367-06DD573699E0}" destId="{A2DF0DD0-9BCF-460B-97A8-39951ADA5AA4}" srcOrd="13" destOrd="0" presId="urn:microsoft.com/office/officeart/2005/8/layout/cycle6"/>
    <dgm:cxn modelId="{364659AC-E5BF-464D-9561-B483470F3E18}" type="presParOf" srcId="{A7089F67-CCCB-4E70-A367-06DD573699E0}" destId="{664538EC-7CA3-470F-BA36-991F114A9D6C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9C8FD6-CF15-4D1D-A6E5-5C527D241E02}" type="doc">
      <dgm:prSet loTypeId="urn:microsoft.com/office/officeart/2005/8/layout/rings+Icon" loCatId="relationship" qsTypeId="urn:microsoft.com/office/officeart/2005/8/quickstyle/simple1" qsCatId="simple" csTypeId="urn:microsoft.com/office/officeart/2005/8/colors/accent1_2" csCatId="accent1" phldr="1"/>
      <dgm:spPr/>
    </dgm:pt>
    <dgm:pt modelId="{F315A0E2-7728-49C5-848C-B62EDE794F1B}">
      <dgm:prSet phldrT="[Text]" custT="1"/>
      <dgm:spPr/>
      <dgm:t>
        <a:bodyPr/>
        <a:lstStyle/>
        <a:p>
          <a:r>
            <a:rPr lang="cs-CZ" sz="3600" dirty="0" smtClean="0"/>
            <a:t>Madonna</a:t>
          </a:r>
          <a:endParaRPr lang="cs-CZ" sz="3600" dirty="0"/>
        </a:p>
      </dgm:t>
    </dgm:pt>
    <dgm:pt modelId="{BD3DB21F-B75E-4B0E-BF2E-66B1AB6B7836}" type="parTrans" cxnId="{EBCC154B-8E03-446D-8DD2-F5C7287DD248}">
      <dgm:prSet/>
      <dgm:spPr/>
      <dgm:t>
        <a:bodyPr/>
        <a:lstStyle/>
        <a:p>
          <a:endParaRPr lang="cs-CZ"/>
        </a:p>
      </dgm:t>
    </dgm:pt>
    <dgm:pt modelId="{4B6B05FF-FC1D-48C2-91C4-2C3B9CB61738}" type="sibTrans" cxnId="{EBCC154B-8E03-446D-8DD2-F5C7287DD248}">
      <dgm:prSet/>
      <dgm:spPr/>
      <dgm:t>
        <a:bodyPr/>
        <a:lstStyle/>
        <a:p>
          <a:endParaRPr lang="cs-CZ"/>
        </a:p>
      </dgm:t>
    </dgm:pt>
    <dgm:pt modelId="{B9EBA457-CC35-4052-8A1B-E306F73F70E6}">
      <dgm:prSet phldrT="[Text]" custT="1"/>
      <dgm:spPr/>
      <dgm:t>
        <a:bodyPr/>
        <a:lstStyle/>
        <a:p>
          <a:r>
            <a:rPr lang="cs-CZ" sz="4000" dirty="0" smtClean="0"/>
            <a:t>Music</a:t>
          </a:r>
          <a:endParaRPr lang="cs-CZ" sz="4000" dirty="0"/>
        </a:p>
      </dgm:t>
    </dgm:pt>
    <dgm:pt modelId="{52AA8E6F-BAE3-40D9-B313-4A3DF5669D7F}" type="parTrans" cxnId="{2043E60B-35E6-4EA1-86E5-91514BCA9D4B}">
      <dgm:prSet/>
      <dgm:spPr/>
      <dgm:t>
        <a:bodyPr/>
        <a:lstStyle/>
        <a:p>
          <a:endParaRPr lang="cs-CZ"/>
        </a:p>
      </dgm:t>
    </dgm:pt>
    <dgm:pt modelId="{50D4BF80-0BAC-404B-B8CD-4DAFD8326386}" type="sibTrans" cxnId="{2043E60B-35E6-4EA1-86E5-91514BCA9D4B}">
      <dgm:prSet/>
      <dgm:spPr/>
      <dgm:t>
        <a:bodyPr/>
        <a:lstStyle/>
        <a:p>
          <a:endParaRPr lang="cs-CZ"/>
        </a:p>
      </dgm:t>
    </dgm:pt>
    <dgm:pt modelId="{50CBEF88-F0A0-4903-B014-AC620190CC5E}">
      <dgm:prSet phldrT="[Text]"/>
      <dgm:spPr/>
      <dgm:t>
        <a:bodyPr/>
        <a:lstStyle/>
        <a:p>
          <a:r>
            <a:rPr lang="cs-CZ" dirty="0" err="1" smtClean="0"/>
            <a:t>American</a:t>
          </a:r>
          <a:r>
            <a:rPr lang="cs-CZ" dirty="0" smtClean="0"/>
            <a:t> </a:t>
          </a:r>
          <a:r>
            <a:rPr lang="cs-CZ" dirty="0" err="1" smtClean="0"/>
            <a:t>Life</a:t>
          </a:r>
          <a:endParaRPr lang="cs-CZ" dirty="0"/>
        </a:p>
      </dgm:t>
    </dgm:pt>
    <dgm:pt modelId="{5EFBA9F4-1D6E-4A0B-8F08-F2BD667B0BDF}" type="sibTrans" cxnId="{71E9C5D8-D8D3-412F-8BBB-59D1555A0D10}">
      <dgm:prSet/>
      <dgm:spPr/>
      <dgm:t>
        <a:bodyPr/>
        <a:lstStyle/>
        <a:p>
          <a:endParaRPr lang="cs-CZ"/>
        </a:p>
      </dgm:t>
    </dgm:pt>
    <dgm:pt modelId="{3087E2B2-A5C5-4183-88BD-DF466466644F}" type="parTrans" cxnId="{71E9C5D8-D8D3-412F-8BBB-59D1555A0D10}">
      <dgm:prSet/>
      <dgm:spPr/>
      <dgm:t>
        <a:bodyPr/>
        <a:lstStyle/>
        <a:p>
          <a:endParaRPr lang="cs-CZ"/>
        </a:p>
      </dgm:t>
    </dgm:pt>
    <dgm:pt modelId="{F9C00987-3F4B-4325-A5A1-5A8A1F4ACB36}" type="pres">
      <dgm:prSet presAssocID="{589C8FD6-CF15-4D1D-A6E5-5C527D241E02}" presName="Name0" presStyleCnt="0">
        <dgm:presLayoutVars>
          <dgm:chMax val="7"/>
          <dgm:dir/>
          <dgm:resizeHandles val="exact"/>
        </dgm:presLayoutVars>
      </dgm:prSet>
      <dgm:spPr/>
    </dgm:pt>
    <dgm:pt modelId="{ACBC8479-DAA8-4C96-A7E0-8E0A669BF282}" type="pres">
      <dgm:prSet presAssocID="{589C8FD6-CF15-4D1D-A6E5-5C527D241E02}" presName="ellipse1" presStyleLbl="venn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79400D-37AE-406F-8E5C-7D32773BE9A7}" type="pres">
      <dgm:prSet presAssocID="{589C8FD6-CF15-4D1D-A6E5-5C527D241E02}" presName="ellipse2" presStyleLbl="venn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9A2ABB-5BB0-4EC9-8818-EE55508CDC4A}" type="pres">
      <dgm:prSet presAssocID="{589C8FD6-CF15-4D1D-A6E5-5C527D241E02}" presName="ellipse3" presStyleLbl="venn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1E9C5D8-D8D3-412F-8BBB-59D1555A0D10}" srcId="{589C8FD6-CF15-4D1D-A6E5-5C527D241E02}" destId="{50CBEF88-F0A0-4903-B014-AC620190CC5E}" srcOrd="2" destOrd="0" parTransId="{3087E2B2-A5C5-4183-88BD-DF466466644F}" sibTransId="{5EFBA9F4-1D6E-4A0B-8F08-F2BD667B0BDF}"/>
    <dgm:cxn modelId="{E46C3A6E-9965-4F16-9657-590FF3536ACF}" type="presOf" srcId="{589C8FD6-CF15-4D1D-A6E5-5C527D241E02}" destId="{F9C00987-3F4B-4325-A5A1-5A8A1F4ACB36}" srcOrd="0" destOrd="0" presId="urn:microsoft.com/office/officeart/2005/8/layout/rings+Icon"/>
    <dgm:cxn modelId="{5B7757C2-9A40-43E9-9C59-BA873A58153B}" type="presOf" srcId="{F315A0E2-7728-49C5-848C-B62EDE794F1B}" destId="{ACBC8479-DAA8-4C96-A7E0-8E0A669BF282}" srcOrd="0" destOrd="0" presId="urn:microsoft.com/office/officeart/2005/8/layout/rings+Icon"/>
    <dgm:cxn modelId="{EBCC154B-8E03-446D-8DD2-F5C7287DD248}" srcId="{589C8FD6-CF15-4D1D-A6E5-5C527D241E02}" destId="{F315A0E2-7728-49C5-848C-B62EDE794F1B}" srcOrd="0" destOrd="0" parTransId="{BD3DB21F-B75E-4B0E-BF2E-66B1AB6B7836}" sibTransId="{4B6B05FF-FC1D-48C2-91C4-2C3B9CB61738}"/>
    <dgm:cxn modelId="{E3BF60F3-4BE3-493B-91A4-7DC37E8775C4}" type="presOf" srcId="{50CBEF88-F0A0-4903-B014-AC620190CC5E}" destId="{1A9A2ABB-5BB0-4EC9-8818-EE55508CDC4A}" srcOrd="0" destOrd="0" presId="urn:microsoft.com/office/officeart/2005/8/layout/rings+Icon"/>
    <dgm:cxn modelId="{2043E60B-35E6-4EA1-86E5-91514BCA9D4B}" srcId="{589C8FD6-CF15-4D1D-A6E5-5C527D241E02}" destId="{B9EBA457-CC35-4052-8A1B-E306F73F70E6}" srcOrd="1" destOrd="0" parTransId="{52AA8E6F-BAE3-40D9-B313-4A3DF5669D7F}" sibTransId="{50D4BF80-0BAC-404B-B8CD-4DAFD8326386}"/>
    <dgm:cxn modelId="{875B00F1-2723-4812-8E87-0884F44E1CB9}" type="presOf" srcId="{B9EBA457-CC35-4052-8A1B-E306F73F70E6}" destId="{EB79400D-37AE-406F-8E5C-7D32773BE9A7}" srcOrd="0" destOrd="0" presId="urn:microsoft.com/office/officeart/2005/8/layout/rings+Icon"/>
    <dgm:cxn modelId="{B1545F7D-0CF7-4293-8F46-07EDAE76E020}" type="presParOf" srcId="{F9C00987-3F4B-4325-A5A1-5A8A1F4ACB36}" destId="{ACBC8479-DAA8-4C96-A7E0-8E0A669BF282}" srcOrd="0" destOrd="0" presId="urn:microsoft.com/office/officeart/2005/8/layout/rings+Icon"/>
    <dgm:cxn modelId="{7E4BAE81-383F-41D2-9318-535CD2669C88}" type="presParOf" srcId="{F9C00987-3F4B-4325-A5A1-5A8A1F4ACB36}" destId="{EB79400D-37AE-406F-8E5C-7D32773BE9A7}" srcOrd="1" destOrd="0" presId="urn:microsoft.com/office/officeart/2005/8/layout/rings+Icon"/>
    <dgm:cxn modelId="{2C6F07C9-9C01-4F6B-99DA-BBC4A911E5A5}" type="presParOf" srcId="{F9C00987-3F4B-4325-A5A1-5A8A1F4ACB36}" destId="{1A9A2ABB-5BB0-4EC9-8818-EE55508CDC4A}" srcOrd="2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</a:t>
          </a:r>
          <a:r>
            <a:rPr lang="cs-CZ" sz="1400" kern="1200" smtClean="0"/>
            <a:t>Eva </a:t>
          </a:r>
          <a:r>
            <a:rPr lang="cs-CZ" sz="1400" kern="1200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VY_32_INOVACE_11_Madonna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pro 2.st.ZŠ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Madonna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628416-2867-4E4D-AACB-C5547E466D9B}">
      <dsp:nvSpPr>
        <dsp:cNvPr id="0" name=""/>
        <dsp:cNvSpPr/>
      </dsp:nvSpPr>
      <dsp:spPr>
        <a:xfrm>
          <a:off x="2905213" y="2635"/>
          <a:ext cx="1678405" cy="10909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zpěvačka</a:t>
          </a:r>
          <a:endParaRPr lang="cs-CZ" sz="2600" kern="1200" dirty="0"/>
        </a:p>
      </dsp:txBody>
      <dsp:txXfrm>
        <a:off x="2958469" y="55891"/>
        <a:ext cx="1571893" cy="984451"/>
      </dsp:txXfrm>
    </dsp:sp>
    <dsp:sp modelId="{24AFA3F6-112B-4BB4-80DE-FB33DDB25453}">
      <dsp:nvSpPr>
        <dsp:cNvPr id="0" name=""/>
        <dsp:cNvSpPr/>
      </dsp:nvSpPr>
      <dsp:spPr>
        <a:xfrm>
          <a:off x="1564213" y="548117"/>
          <a:ext cx="4360405" cy="4360405"/>
        </a:xfrm>
        <a:custGeom>
          <a:avLst/>
          <a:gdLst/>
          <a:ahLst/>
          <a:cxnLst/>
          <a:rect l="0" t="0" r="0" b="0"/>
          <a:pathLst>
            <a:path>
              <a:moveTo>
                <a:pt x="3030942" y="172834"/>
              </a:moveTo>
              <a:arcTo wR="2180202" hR="2180202" stAng="17578059" swAng="196211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F72479-B2A5-4E75-A60B-49C45BB89F3D}">
      <dsp:nvSpPr>
        <dsp:cNvPr id="0" name=""/>
        <dsp:cNvSpPr/>
      </dsp:nvSpPr>
      <dsp:spPr>
        <a:xfrm>
          <a:off x="4978709" y="1509119"/>
          <a:ext cx="1678405" cy="10909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tanečnice</a:t>
          </a:r>
          <a:endParaRPr lang="cs-CZ" sz="2400" kern="1200" dirty="0"/>
        </a:p>
      </dsp:txBody>
      <dsp:txXfrm>
        <a:off x="5031965" y="1562375"/>
        <a:ext cx="1571893" cy="984451"/>
      </dsp:txXfrm>
    </dsp:sp>
    <dsp:sp modelId="{EECA84A5-A793-4EB6-95D3-CCC0A5D4929E}">
      <dsp:nvSpPr>
        <dsp:cNvPr id="0" name=""/>
        <dsp:cNvSpPr/>
      </dsp:nvSpPr>
      <dsp:spPr>
        <a:xfrm>
          <a:off x="1564213" y="548117"/>
          <a:ext cx="4360405" cy="4360405"/>
        </a:xfrm>
        <a:custGeom>
          <a:avLst/>
          <a:gdLst/>
          <a:ahLst/>
          <a:cxnLst/>
          <a:rect l="0" t="0" r="0" b="0"/>
          <a:pathLst>
            <a:path>
              <a:moveTo>
                <a:pt x="4357407" y="2065903"/>
              </a:moveTo>
              <a:arcTo wR="2180202" hR="2180202" stAng="21419690" swAng="219674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AF5E30-AD45-40B2-A307-83A5A66B997E}">
      <dsp:nvSpPr>
        <dsp:cNvPr id="0" name=""/>
        <dsp:cNvSpPr/>
      </dsp:nvSpPr>
      <dsp:spPr>
        <a:xfrm>
          <a:off x="4186704" y="3946660"/>
          <a:ext cx="1678405" cy="10909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režisérka</a:t>
          </a:r>
          <a:endParaRPr lang="cs-CZ" sz="2600" kern="1200" dirty="0"/>
        </a:p>
      </dsp:txBody>
      <dsp:txXfrm>
        <a:off x="4239960" y="3999916"/>
        <a:ext cx="1571893" cy="984451"/>
      </dsp:txXfrm>
    </dsp:sp>
    <dsp:sp modelId="{33AF25F7-FF64-4BEF-A955-F533B6ADDCBD}">
      <dsp:nvSpPr>
        <dsp:cNvPr id="0" name=""/>
        <dsp:cNvSpPr/>
      </dsp:nvSpPr>
      <dsp:spPr>
        <a:xfrm>
          <a:off x="1564213" y="548117"/>
          <a:ext cx="4360405" cy="4360405"/>
        </a:xfrm>
        <a:custGeom>
          <a:avLst/>
          <a:gdLst/>
          <a:ahLst/>
          <a:cxnLst/>
          <a:rect l="0" t="0" r="0" b="0"/>
          <a:pathLst>
            <a:path>
              <a:moveTo>
                <a:pt x="2613825" y="4316848"/>
              </a:moveTo>
              <a:arcTo wR="2180202" hR="2180202" stAng="4711673" swAng="13766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3B7BE1C-51A9-42CE-9FEB-E5440280E4FF}">
      <dsp:nvSpPr>
        <dsp:cNvPr id="0" name=""/>
        <dsp:cNvSpPr/>
      </dsp:nvSpPr>
      <dsp:spPr>
        <a:xfrm>
          <a:off x="1623722" y="3946660"/>
          <a:ext cx="1678405" cy="10909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herečka</a:t>
          </a:r>
          <a:endParaRPr lang="cs-CZ" sz="2600" kern="1200" dirty="0"/>
        </a:p>
      </dsp:txBody>
      <dsp:txXfrm>
        <a:off x="1676978" y="3999916"/>
        <a:ext cx="1571893" cy="984451"/>
      </dsp:txXfrm>
    </dsp:sp>
    <dsp:sp modelId="{44E32F18-5EB0-4921-8CAB-6DBA2E422317}">
      <dsp:nvSpPr>
        <dsp:cNvPr id="0" name=""/>
        <dsp:cNvSpPr/>
      </dsp:nvSpPr>
      <dsp:spPr>
        <a:xfrm>
          <a:off x="1625111" y="643767"/>
          <a:ext cx="4360405" cy="4360405"/>
        </a:xfrm>
        <a:custGeom>
          <a:avLst/>
          <a:gdLst/>
          <a:ahLst/>
          <a:cxnLst/>
          <a:rect l="0" t="0" r="0" b="0"/>
          <a:pathLst>
            <a:path>
              <a:moveTo>
                <a:pt x="304324" y="3291221"/>
              </a:moveTo>
              <a:arcTo wR="2180202" hR="2180202" stAng="8961791" swAng="213613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45BC425-61FB-42D1-8602-DC1AF179700A}">
      <dsp:nvSpPr>
        <dsp:cNvPr id="0" name=""/>
        <dsp:cNvSpPr/>
      </dsp:nvSpPr>
      <dsp:spPr>
        <a:xfrm>
          <a:off x="895770" y="1530768"/>
          <a:ext cx="1678405" cy="10909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skladatelka</a:t>
          </a:r>
          <a:endParaRPr lang="cs-CZ" sz="2000" kern="1200" dirty="0"/>
        </a:p>
      </dsp:txBody>
      <dsp:txXfrm>
        <a:off x="949026" y="1584024"/>
        <a:ext cx="1571893" cy="984451"/>
      </dsp:txXfrm>
    </dsp:sp>
    <dsp:sp modelId="{664538EC-7CA3-470F-BA36-991F114A9D6C}">
      <dsp:nvSpPr>
        <dsp:cNvPr id="0" name=""/>
        <dsp:cNvSpPr/>
      </dsp:nvSpPr>
      <dsp:spPr>
        <a:xfrm>
          <a:off x="1678583" y="496506"/>
          <a:ext cx="4360405" cy="4360405"/>
        </a:xfrm>
        <a:custGeom>
          <a:avLst/>
          <a:gdLst/>
          <a:ahLst/>
          <a:cxnLst/>
          <a:rect l="0" t="0" r="0" b="0"/>
          <a:pathLst>
            <a:path>
              <a:moveTo>
                <a:pt x="331865" y="1023944"/>
              </a:moveTo>
              <a:arcTo wR="2180202" hR="2180202" stAng="12721723" swAng="190291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BC8479-DAA8-4C96-A7E0-8E0A669BF282}">
      <dsp:nvSpPr>
        <dsp:cNvPr id="0" name=""/>
        <dsp:cNvSpPr/>
      </dsp:nvSpPr>
      <dsp:spPr>
        <a:xfrm>
          <a:off x="58607" y="0"/>
          <a:ext cx="2946942" cy="294690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Madonna</a:t>
          </a:r>
          <a:endParaRPr lang="cs-CZ" sz="3600" kern="1200" dirty="0"/>
        </a:p>
      </dsp:txBody>
      <dsp:txXfrm>
        <a:off x="490177" y="431564"/>
        <a:ext cx="2083802" cy="2083772"/>
      </dsp:txXfrm>
    </dsp:sp>
    <dsp:sp modelId="{EB79400D-37AE-406F-8E5C-7D32773BE9A7}">
      <dsp:nvSpPr>
        <dsp:cNvPr id="0" name=""/>
        <dsp:cNvSpPr/>
      </dsp:nvSpPr>
      <dsp:spPr>
        <a:xfrm>
          <a:off x="1575425" y="1965419"/>
          <a:ext cx="2946942" cy="294690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Music</a:t>
          </a:r>
          <a:endParaRPr lang="cs-CZ" sz="4000" kern="1200" dirty="0"/>
        </a:p>
      </dsp:txBody>
      <dsp:txXfrm>
        <a:off x="2006995" y="2396983"/>
        <a:ext cx="2083802" cy="2083772"/>
      </dsp:txXfrm>
    </dsp:sp>
    <dsp:sp modelId="{1A9A2ABB-5BB0-4EC9-8818-EE55508CDC4A}">
      <dsp:nvSpPr>
        <dsp:cNvPr id="0" name=""/>
        <dsp:cNvSpPr/>
      </dsp:nvSpPr>
      <dsp:spPr>
        <a:xfrm>
          <a:off x="3090449" y="0"/>
          <a:ext cx="2946942" cy="294690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err="1" smtClean="0"/>
            <a:t>American</a:t>
          </a:r>
          <a:r>
            <a:rPr lang="cs-CZ" sz="3400" kern="1200" dirty="0" smtClean="0"/>
            <a:t> </a:t>
          </a:r>
          <a:r>
            <a:rPr lang="cs-CZ" sz="3400" kern="1200" dirty="0" err="1" smtClean="0"/>
            <a:t>Life</a:t>
          </a:r>
          <a:endParaRPr lang="cs-CZ" sz="3400" kern="1200" dirty="0"/>
        </a:p>
      </dsp:txBody>
      <dsp:txXfrm>
        <a:off x="3522019" y="431564"/>
        <a:ext cx="2083802" cy="20837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Propojené kruhy"/>
  <dgm:desc val="Používejte k zobrazení překrývajících se nebo propojených myšlenek nebo konceptů. Prvních sedm řádků textu úrovně 1 odpovídá kruhu. Nepoužitý text se nezobrazuje, zůstává však k dispozici, pokud rozložení přepnete.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141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7252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551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601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1783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66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590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608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86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649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887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115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3822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622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3557643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869160"/>
            <a:ext cx="6512511" cy="108012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8210314"/>
              </p:ext>
            </p:extLst>
          </p:nvPr>
        </p:nvGraphicFramePr>
        <p:xfrm>
          <a:off x="1619672" y="908720"/>
          <a:ext cx="6096000" cy="410445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51838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894743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</a:t>
                      </a:r>
                      <a:endParaRPr lang="cs-CZ" dirty="0"/>
                    </a:p>
                  </a:txBody>
                  <a:tcPr/>
                </a:tc>
              </a:tr>
              <a:tr h="89474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</a:t>
                      </a:r>
                      <a:r>
                        <a:rPr lang="cs-CZ" baseline="0" dirty="0" smtClean="0"/>
                        <a:t>, CD nahrávky, nástěnná tabule</a:t>
                      </a:r>
                      <a:endParaRPr lang="cs-CZ" dirty="0"/>
                    </a:p>
                  </a:txBody>
                  <a:tcPr/>
                </a:tc>
              </a:tr>
              <a:tr h="127820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518383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6601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7776864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 A D O N </a:t>
            </a:r>
            <a:r>
              <a:rPr lang="cs-CZ" sz="6600" b="1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</a:t>
            </a:r>
            <a:r>
              <a:rPr lang="cs-CZ" sz="66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A</a:t>
            </a:r>
          </a:p>
          <a:p>
            <a:endParaRPr lang="cs-CZ" sz="48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Celým jménem </a:t>
            </a:r>
          </a:p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Madonna Louise </a:t>
            </a:r>
            <a:r>
              <a:rPr lang="cs-CZ" sz="4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Veronica</a:t>
            </a:r>
            <a:endParaRPr lang="cs-CZ" sz="4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4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Ciccone</a:t>
            </a:r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Ritchie</a:t>
            </a:r>
            <a:endParaRPr lang="cs-CZ" sz="4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44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arodila se roku 1958             </a:t>
            </a:r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v </a:t>
            </a:r>
            <a:r>
              <a:rPr lang="cs-CZ" sz="4000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Bay</a:t>
            </a:r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City (USA, Michigan)</a:t>
            </a:r>
            <a:endParaRPr lang="cs-CZ" sz="40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3072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933543487"/>
              </p:ext>
            </p:extLst>
          </p:nvPr>
        </p:nvGraphicFramePr>
        <p:xfrm>
          <a:off x="827584" y="764704"/>
          <a:ext cx="7488832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34025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21077" y="2426121"/>
            <a:ext cx="489108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Autorka knih pro děti</a:t>
            </a:r>
          </a:p>
          <a:p>
            <a:endParaRPr lang="cs-CZ" sz="40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 descr="C:\Users\Konopová\AppData\Local\Microsoft\Windows\Temporary Internet Files\Content.IE5\AM1I8PN9\MC90001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943775"/>
            <a:ext cx="2376264" cy="1639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5218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268760"/>
            <a:ext cx="82089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Patří mezi nejlépe prodávané</a:t>
            </a:r>
          </a:p>
          <a:p>
            <a:pPr algn="ctr"/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zpěvačky.</a:t>
            </a:r>
          </a:p>
          <a:p>
            <a:pPr algn="ctr"/>
            <a:endParaRPr lang="cs-CZ" sz="48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(přes 200 milionů alb,</a:t>
            </a:r>
          </a:p>
          <a:p>
            <a:pPr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115 milionů singlů)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395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4921023"/>
              </p:ext>
            </p:extLst>
          </p:nvPr>
        </p:nvGraphicFramePr>
        <p:xfrm>
          <a:off x="1524000" y="1397000"/>
          <a:ext cx="6096000" cy="4912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3491880" y="411184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Alba:</a:t>
            </a:r>
            <a:endParaRPr lang="cs-CZ" sz="54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3870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792088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 90. letech začala studovat </a:t>
            </a:r>
          </a:p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Kabalu (židovský mysticismus)</a:t>
            </a:r>
          </a:p>
          <a:p>
            <a:pPr algn="ctr"/>
            <a:r>
              <a:rPr lang="cs-CZ" sz="4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</a:t>
            </a:r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Kabalistickém centru </a:t>
            </a:r>
          </a:p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 Los Angeles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5409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844824"/>
            <a:ext cx="830054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Opakování:</a:t>
            </a:r>
          </a:p>
          <a:p>
            <a:endParaRPr lang="cs-CZ" sz="40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1. Odkud Madonna pochází?</a:t>
            </a:r>
          </a:p>
          <a:p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2. Je Madonna také spisovatelkou?</a:t>
            </a:r>
          </a:p>
          <a:p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3. Co se rozhodla studovat?</a:t>
            </a:r>
            <a:endParaRPr lang="cs-CZ" sz="40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6123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Ilustrace: 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34769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336</TotalTime>
  <Words>178</Words>
  <Application>Microsoft Office PowerPoint</Application>
  <PresentationFormat>Předvádění na obrazovce (4:3)</PresentationFormat>
  <Paragraphs>51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Aerodynamika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Dufková</cp:lastModifiedBy>
  <cp:revision>39</cp:revision>
  <dcterms:created xsi:type="dcterms:W3CDTF">2011-08-21T15:31:45Z</dcterms:created>
  <dcterms:modified xsi:type="dcterms:W3CDTF">2012-03-17T20:48:25Z</dcterms:modified>
</cp:coreProperties>
</file>