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11"/>
  </p:notesMasterIdLst>
  <p:sldIdLst>
    <p:sldId id="256" r:id="rId3"/>
    <p:sldId id="262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VY_32_INOVACE_12_Kabát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Kabát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pro 2.stupeň základní školy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VY_32_INOVACE_12_Kabát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pro 2.stupeň základní školy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Kabát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750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243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9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774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725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37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13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703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18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6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8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580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114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83175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852999"/>
              </p:ext>
            </p:extLst>
          </p:nvPr>
        </p:nvGraphicFramePr>
        <p:xfrm>
          <a:off x="1691680" y="1964383"/>
          <a:ext cx="6096000" cy="337215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24336"/>
                <a:gridCol w="3071664"/>
              </a:tblGrid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63201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25998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 a</a:t>
                      </a:r>
                      <a:r>
                        <a:rPr lang="cs-CZ" baseline="0" dirty="0" smtClean="0"/>
                        <a:t> DVD nahrávky</a:t>
                      </a:r>
                      <a:endParaRPr lang="cs-CZ" dirty="0"/>
                    </a:p>
                  </a:txBody>
                  <a:tcPr/>
                </a:tc>
              </a:tr>
              <a:tr h="117374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662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20888"/>
            <a:ext cx="6400800" cy="210718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Rocková skupina</a:t>
            </a:r>
            <a:endParaRPr lang="cs-CZ" sz="54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-2691680"/>
            <a:ext cx="7196336" cy="4608512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A B Á T</a:t>
            </a:r>
            <a:endParaRPr lang="cs-CZ" sz="7200" b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DE4CGPLA\MC900352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87253"/>
            <a:ext cx="2777518" cy="176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4734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71296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Skupina vznikla v Teplicích r. 1983</a:t>
            </a:r>
          </a:p>
          <a:p>
            <a:endParaRPr lang="cs-CZ" sz="4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Členové skupiny: </a:t>
            </a:r>
          </a:p>
          <a:p>
            <a:endParaRPr lang="cs-CZ" sz="40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Milan Špalek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(baskytara, zpěv, sbory)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- Tomáš </a:t>
            </a:r>
            <a:r>
              <a:rPr lang="cs-CZ" sz="36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Krulich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(kytara, sbory)</a:t>
            </a:r>
          </a:p>
          <a:p>
            <a:r>
              <a:rPr lang="cs-CZ" sz="3600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- Radek </a:t>
            </a:r>
            <a:r>
              <a:rPr lang="cs-CZ" sz="36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Hurčík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(bicí)</a:t>
            </a:r>
          </a:p>
          <a:p>
            <a:r>
              <a:rPr lang="cs-CZ" sz="3600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- Josef Vojtek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(zpěv)</a:t>
            </a:r>
          </a:p>
          <a:p>
            <a:r>
              <a:rPr lang="cs-CZ" sz="3600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- Ota Váňa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(kytara, sbory)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482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onopová\AppData\Local\Microsoft\Windows\Temporary Internet Files\Content.IE5\S7687CZ2\MC900407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91808">
            <a:off x="6127950" y="4327007"/>
            <a:ext cx="2232543" cy="169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764704"/>
            <a:ext cx="806112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Skupina získala mnoho ocenění,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např.:</a:t>
            </a:r>
          </a:p>
          <a:p>
            <a:pPr algn="ctr"/>
            <a:endParaRPr lang="cs-CZ" sz="2000" dirty="0" smtClean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71500" indent="-571500">
              <a:buFontTx/>
              <a:buChar char="-"/>
            </a:pPr>
            <a:r>
              <a:rPr lang="cs-CZ" sz="3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platinové desky za prodej alb</a:t>
            </a:r>
          </a:p>
          <a:p>
            <a:pPr marL="571500" indent="-571500">
              <a:buFontTx/>
              <a:buChar char="-"/>
            </a:pPr>
            <a:r>
              <a:rPr lang="cs-CZ" sz="3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ěkolik Českých slavíků (skupina roku v letech 2003,04,07,08,09,10,11)</a:t>
            </a:r>
          </a:p>
          <a:p>
            <a:pPr marL="571500" indent="-571500">
              <a:buFontTx/>
              <a:buChar char="-"/>
            </a:pPr>
            <a:r>
              <a:rPr lang="cs-CZ" sz="340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40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ěkolik cen Anděl</a:t>
            </a:r>
            <a:endParaRPr lang="cs-CZ" sz="3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endParaRPr lang="cs-CZ" sz="42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i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2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0707" y="692696"/>
            <a:ext cx="792088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Úspěšná alba: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Colorado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Země plná trpaslíků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Čert na koze jel</a:t>
            </a:r>
          </a:p>
          <a:p>
            <a:r>
              <a:rPr lang="cs-CZ" sz="36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MegaHu</a:t>
            </a:r>
            <a:endParaRPr lang="cs-CZ" sz="36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Suma Sumárum - výběrové album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Dole v dole</a:t>
            </a:r>
          </a:p>
          <a:p>
            <a:r>
              <a:rPr lang="cs-CZ" sz="36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Corrida</a:t>
            </a:r>
            <a:endParaRPr lang="cs-CZ" sz="36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Banditi di Praga</a:t>
            </a:r>
          </a:p>
          <a:p>
            <a:endParaRPr lang="cs-CZ" sz="36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S7687CZ2\MP9004116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8584">
            <a:off x="6102880" y="1179738"/>
            <a:ext cx="220738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39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97148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Test:</a:t>
            </a:r>
          </a:p>
          <a:p>
            <a:endParaRPr lang="cs-CZ" sz="36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1. Kde vznikla skupina Kabát?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2. Kdo je hlavním zpěvákem skupiny?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3. Znáš nějaké jejich album?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4. Kolikrát získali Českého slavíka?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6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190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04664"/>
            <a:ext cx="8534400" cy="582888"/>
          </a:xfrm>
        </p:spPr>
        <p:txBody>
          <a:bodyPr>
            <a:noAutofit/>
          </a:bodyPr>
          <a:lstStyle/>
          <a:p>
            <a:r>
              <a:rPr lang="cs-CZ" sz="5400" dirty="0" smtClean="0"/>
              <a:t>Citace: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6160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222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Motiv systému Office</vt:lpstr>
      <vt:lpstr>Prezentace aplikace PowerPoint</vt:lpstr>
      <vt:lpstr>Anotace</vt:lpstr>
      <vt:lpstr>K A B Á 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Dufková</cp:lastModifiedBy>
  <cp:revision>41</cp:revision>
  <dcterms:created xsi:type="dcterms:W3CDTF">2011-08-21T15:31:45Z</dcterms:created>
  <dcterms:modified xsi:type="dcterms:W3CDTF">2012-03-22T19:27:32Z</dcterms:modified>
</cp:coreProperties>
</file>