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</p:sldMasterIdLst>
  <p:notesMasterIdLst>
    <p:notesMasterId r:id="rId11"/>
  </p:notesMasterIdLst>
  <p:sldIdLst>
    <p:sldId id="256" r:id="rId3"/>
    <p:sldId id="262" r:id="rId4"/>
    <p:sldId id="257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VY_32_INOVACE_13_Queen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Queen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pro 2.st.ZŠ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VY_32_INOVACE_13_Queen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pro 2.st.ZŠ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Queen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031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631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60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026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072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10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51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966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18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445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980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233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2478474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757316"/>
              </p:ext>
            </p:extLst>
          </p:nvPr>
        </p:nvGraphicFramePr>
        <p:xfrm>
          <a:off x="1691680" y="1964383"/>
          <a:ext cx="6096000" cy="314854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24336"/>
                <a:gridCol w="3071664"/>
              </a:tblGrid>
              <a:tr h="366167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632017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602386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 a</a:t>
                      </a:r>
                      <a:r>
                        <a:rPr lang="cs-CZ" baseline="0" dirty="0" smtClean="0"/>
                        <a:t> DVD nahrávky</a:t>
                      </a:r>
                      <a:endParaRPr lang="cs-CZ" dirty="0"/>
                    </a:p>
                  </a:txBody>
                  <a:tcPr/>
                </a:tc>
              </a:tr>
              <a:tr h="1173745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366167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0043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3" y="404664"/>
            <a:ext cx="8208911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Q</a:t>
            </a:r>
          </a:p>
          <a:p>
            <a:r>
              <a:rPr lang="cs-CZ" sz="66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U</a:t>
            </a:r>
          </a:p>
          <a:p>
            <a:r>
              <a:rPr lang="cs-CZ" sz="66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E</a:t>
            </a:r>
          </a:p>
          <a:p>
            <a:r>
              <a:rPr lang="cs-CZ" sz="66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E        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britská rocková</a:t>
            </a: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</a:p>
          <a:p>
            <a:r>
              <a:rPr lang="cs-CZ" sz="66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N     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skupina</a:t>
            </a:r>
            <a:endParaRPr lang="cs-CZ" sz="66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K0O7W0UI\MC9004413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4312">
            <a:off x="5754349" y="620688"/>
            <a:ext cx="346147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0849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776864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11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VZNIK:</a:t>
            </a:r>
          </a:p>
          <a:p>
            <a:pPr algn="ctr"/>
            <a:endParaRPr lang="cs-CZ" sz="16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Ze skupiny </a:t>
            </a:r>
            <a:r>
              <a:rPr lang="cs-CZ" sz="36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Smile</a:t>
            </a:r>
            <a:r>
              <a:rPr lang="cs-CZ" sz="360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počátkem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70. let</a:t>
            </a:r>
          </a:p>
          <a:p>
            <a:pPr algn="ctr"/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20. stol. </a:t>
            </a:r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 Londýně.</a:t>
            </a:r>
          </a:p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--------------------------------------------------</a:t>
            </a:r>
          </a:p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Původní obsazení:</a:t>
            </a:r>
          </a:p>
          <a:p>
            <a:pPr algn="ctr"/>
            <a:endParaRPr lang="cs-CZ" sz="16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Brian May, Roger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Taylor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</a:p>
          <a:p>
            <a:pPr algn="ctr"/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Freddie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Mercury (zemřel r. 1991), John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Deacon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(odešel r. 1997)</a:t>
            </a:r>
            <a:endParaRPr lang="cs-CZ" sz="5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2130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9" y="764704"/>
            <a:ext cx="770485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Současné složení:</a:t>
            </a:r>
          </a:p>
          <a:p>
            <a:pPr algn="ctr"/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Brian May, Roger </a:t>
            </a:r>
            <a:r>
              <a:rPr lang="cs-CZ" sz="44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Taylor</a:t>
            </a:r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pPr algn="ctr"/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Paul </a:t>
            </a:r>
            <a:r>
              <a:rPr lang="cs-CZ" sz="44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Rodgers</a:t>
            </a:r>
            <a:endParaRPr lang="cs-CZ" sz="4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Dufková\AppData\Local\Microsoft\Windows\Temporary Internet Files\Content.IE5\K0O7W0UI\MC9004347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005064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040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96752"/>
            <a:ext cx="680186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 e j v ě t š í   h i t y:</a:t>
            </a:r>
          </a:p>
          <a:p>
            <a:pPr algn="ctr"/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Bohemian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Rapsody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Radio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GaGa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We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Will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Rock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You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We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Are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Champions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5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7401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6564" y="332656"/>
            <a:ext cx="7704856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 e s t:</a:t>
            </a:r>
          </a:p>
          <a:p>
            <a:pPr algn="ctr"/>
            <a:endParaRPr lang="cs-CZ" sz="20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742950" indent="-742950">
              <a:buAutoNum type="arabicPeriod"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Kde vznikla skupina 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Queen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pPr marL="742950" indent="-742950">
              <a:buAutoNum type="arabicPeriod"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 jaké skupiny vznikla?</a:t>
            </a:r>
          </a:p>
          <a:p>
            <a:pPr marL="742950" indent="-742950">
              <a:buAutoNum type="arabicPeriod"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Co se stalo s 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Freddie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Mercurym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pPr marL="742950" indent="-742950">
              <a:buAutoNum type="arabicPeriod"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Která z výše uvedených písní se hrává při sportovních vítězstvích?</a:t>
            </a:r>
          </a:p>
          <a:p>
            <a:pPr marL="571500" indent="-571500">
              <a:buFontTx/>
              <a:buChar char="-"/>
            </a:pPr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067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9125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303</TotalTime>
  <Words>203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Dufková</cp:lastModifiedBy>
  <cp:revision>36</cp:revision>
  <dcterms:created xsi:type="dcterms:W3CDTF">2011-08-21T15:31:45Z</dcterms:created>
  <dcterms:modified xsi:type="dcterms:W3CDTF">2012-03-17T23:36:53Z</dcterms:modified>
</cp:coreProperties>
</file>