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notesMasterIdLst>
    <p:notesMasterId r:id="rId13"/>
  </p:notesMasterIdLst>
  <p:sldIdLst>
    <p:sldId id="256" r:id="rId2"/>
    <p:sldId id="270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7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Eva </a:t>
          </a:r>
          <a:r>
            <a:rPr lang="cs-CZ" dirty="0" err="1" smtClean="0"/>
            <a:t>Konopová</a:t>
          </a:r>
          <a:r>
            <a:rPr lang="cs-CZ" dirty="0" smtClean="0"/>
            <a:t>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VY_32_INOVACE_13_ W. A. Mozart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W. A. Mozart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Hudební výchova na 2. stupni ZŠ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9DA617-675F-4863-BD76-4B6BE3CF7C79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BC97BB8-C4B0-47F6-BC25-8C3DB4170B7E}">
      <dgm:prSet phldrT="[Text]" custT="1"/>
      <dgm:spPr/>
      <dgm:t>
        <a:bodyPr/>
        <a:lstStyle/>
        <a:p>
          <a:r>
            <a:rPr lang="cs-CZ" sz="3200" dirty="0" err="1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Figarova</a:t>
          </a:r>
          <a:r>
            <a:rPr lang="cs-CZ" sz="32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 svatba</a:t>
          </a:r>
          <a:endParaRPr lang="cs-CZ" sz="3200" dirty="0">
            <a:solidFill>
              <a:schemeClr val="accent1">
                <a:lumMod val="7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F6E79986-4874-4742-B83E-CDD02F9068B9}" type="parTrans" cxnId="{D8D5FC34-4350-49C0-89A6-681EC473524A}">
      <dgm:prSet/>
      <dgm:spPr/>
      <dgm:t>
        <a:bodyPr/>
        <a:lstStyle/>
        <a:p>
          <a:endParaRPr lang="cs-CZ"/>
        </a:p>
      </dgm:t>
    </dgm:pt>
    <dgm:pt modelId="{D734D7C0-25FA-454E-8AF2-ABF5422C22C8}" type="sibTrans" cxnId="{D8D5FC34-4350-49C0-89A6-681EC473524A}">
      <dgm:prSet/>
      <dgm:spPr/>
      <dgm:t>
        <a:bodyPr/>
        <a:lstStyle/>
        <a:p>
          <a:endParaRPr lang="cs-CZ"/>
        </a:p>
      </dgm:t>
    </dgm:pt>
    <dgm:pt modelId="{7D674DF9-DDD4-41F0-A361-9AC98EFDCEB7}">
      <dgm:prSet phldrT="[Text]" custT="1"/>
      <dgm:spPr/>
      <dgm:t>
        <a:bodyPr/>
        <a:lstStyle/>
        <a:p>
          <a:r>
            <a:rPr lang="cs-CZ" sz="32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Don Giovanni</a:t>
          </a:r>
          <a:endParaRPr lang="cs-CZ" sz="3200" dirty="0">
            <a:solidFill>
              <a:schemeClr val="accent1">
                <a:lumMod val="7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5E18659A-0446-47A9-B46E-1813B415A423}" type="parTrans" cxnId="{8CE1CAFC-CAA5-4A78-A4EB-471DB1DB94BC}">
      <dgm:prSet/>
      <dgm:spPr/>
      <dgm:t>
        <a:bodyPr/>
        <a:lstStyle/>
        <a:p>
          <a:endParaRPr lang="cs-CZ"/>
        </a:p>
      </dgm:t>
    </dgm:pt>
    <dgm:pt modelId="{260806DE-76F5-4DA3-98A0-B34D994E8F73}" type="sibTrans" cxnId="{8CE1CAFC-CAA5-4A78-A4EB-471DB1DB94BC}">
      <dgm:prSet/>
      <dgm:spPr/>
      <dgm:t>
        <a:bodyPr/>
        <a:lstStyle/>
        <a:p>
          <a:endParaRPr lang="cs-CZ"/>
        </a:p>
      </dgm:t>
    </dgm:pt>
    <dgm:pt modelId="{9930ED78-B534-4807-A7E7-257E77343263}">
      <dgm:prSet custT="1"/>
      <dgm:spPr/>
      <dgm:t>
        <a:bodyPr/>
        <a:lstStyle/>
        <a:p>
          <a:r>
            <a:rPr lang="cs-CZ" sz="32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Kouzelná flétna</a:t>
          </a:r>
          <a:endParaRPr lang="cs-CZ" sz="3200" dirty="0">
            <a:solidFill>
              <a:schemeClr val="accent1">
                <a:lumMod val="7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A1069820-CB75-4D4A-8AC3-CBCFE87A2D5B}" type="parTrans" cxnId="{6B3B699E-31DC-4471-95EB-BE2B36E3955E}">
      <dgm:prSet/>
      <dgm:spPr/>
      <dgm:t>
        <a:bodyPr/>
        <a:lstStyle/>
        <a:p>
          <a:endParaRPr lang="cs-CZ"/>
        </a:p>
      </dgm:t>
    </dgm:pt>
    <dgm:pt modelId="{FD8A2938-F57A-49E7-8606-723EF69FAD02}" type="sibTrans" cxnId="{6B3B699E-31DC-4471-95EB-BE2B36E3955E}">
      <dgm:prSet/>
      <dgm:spPr/>
      <dgm:t>
        <a:bodyPr/>
        <a:lstStyle/>
        <a:p>
          <a:endParaRPr lang="cs-CZ"/>
        </a:p>
      </dgm:t>
    </dgm:pt>
    <dgm:pt modelId="{61524718-45AC-40F7-81FC-C5976BD6BBA2}">
      <dgm:prSet custT="1"/>
      <dgm:spPr/>
      <dgm:t>
        <a:bodyPr/>
        <a:lstStyle/>
        <a:p>
          <a:r>
            <a:rPr lang="cs-CZ" sz="32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Únos ze Serailu</a:t>
          </a:r>
          <a:endParaRPr lang="cs-CZ" sz="3200" dirty="0">
            <a:solidFill>
              <a:schemeClr val="accent1">
                <a:lumMod val="7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64C994C1-A96F-4D11-AE3E-4006CAA2D7B0}" type="parTrans" cxnId="{05362578-FF3D-4903-A43A-D6DDF477D79E}">
      <dgm:prSet/>
      <dgm:spPr/>
      <dgm:t>
        <a:bodyPr/>
        <a:lstStyle/>
        <a:p>
          <a:endParaRPr lang="cs-CZ"/>
        </a:p>
      </dgm:t>
    </dgm:pt>
    <dgm:pt modelId="{B85012CF-D4B8-4678-AE7F-17BF20F80F56}" type="sibTrans" cxnId="{05362578-FF3D-4903-A43A-D6DDF477D79E}">
      <dgm:prSet/>
      <dgm:spPr/>
      <dgm:t>
        <a:bodyPr/>
        <a:lstStyle/>
        <a:p>
          <a:endParaRPr lang="cs-CZ"/>
        </a:p>
      </dgm:t>
    </dgm:pt>
    <dgm:pt modelId="{D056021B-7778-41BC-912F-32A54158A8D2}" type="pres">
      <dgm:prSet presAssocID="{329DA617-675F-4863-BD76-4B6BE3CF7C79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366B0D27-D2B3-42DF-8891-4880A96AF094}" type="pres">
      <dgm:prSet presAssocID="{329DA617-675F-4863-BD76-4B6BE3CF7C79}" presName="pyramid" presStyleLbl="node1" presStyleIdx="0" presStyleCnt="1"/>
      <dgm:spPr/>
    </dgm:pt>
    <dgm:pt modelId="{F017EDBD-4E5B-4613-9039-9EEF305238C2}" type="pres">
      <dgm:prSet presAssocID="{329DA617-675F-4863-BD76-4B6BE3CF7C79}" presName="theList" presStyleCnt="0"/>
      <dgm:spPr/>
    </dgm:pt>
    <dgm:pt modelId="{115A86C9-13CE-4566-ACA8-5E5CA1E7E068}" type="pres">
      <dgm:prSet presAssocID="{EBC97BB8-C4B0-47F6-BC25-8C3DB4170B7E}" presName="aNode" presStyleLbl="fgAcc1" presStyleIdx="0" presStyleCnt="4" custScaleX="97587" custScaleY="1126795" custLinFactY="-110547" custLinFactNeighborX="3800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0109CD-62DE-4D70-A418-700CA56DB792}" type="pres">
      <dgm:prSet presAssocID="{EBC97BB8-C4B0-47F6-BC25-8C3DB4170B7E}" presName="aSpace" presStyleCnt="0"/>
      <dgm:spPr/>
    </dgm:pt>
    <dgm:pt modelId="{BAAF9893-2B2E-448D-A87C-8056C26176FB}" type="pres">
      <dgm:prSet presAssocID="{7D674DF9-DDD4-41F0-A361-9AC98EFDCEB7}" presName="aNode" presStyleLbl="fgAcc1" presStyleIdx="1" presStyleCnt="4" custScaleX="120669" custScaleY="546271" custLinFactY="-14567" custLinFactNeighborX="-94773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AC59AC1-E3FB-4FD5-97FD-ACFD655163C7}" type="pres">
      <dgm:prSet presAssocID="{7D674DF9-DDD4-41F0-A361-9AC98EFDCEB7}" presName="aSpace" presStyleCnt="0"/>
      <dgm:spPr/>
    </dgm:pt>
    <dgm:pt modelId="{1F1CE72E-E327-49F4-94C4-CC7A82244905}" type="pres">
      <dgm:prSet presAssocID="{61524718-45AC-40F7-81FC-C5976BD6BBA2}" presName="aNode" presStyleLbl="fgAcc1" presStyleIdx="2" presStyleCnt="4" custScaleX="99225" custScaleY="797577" custLinFactY="100000" custLinFactNeighborX="-94333" custLinFactNeighborY="1347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9A7370-0EB8-4E4B-8DF3-7E5046733D51}" type="pres">
      <dgm:prSet presAssocID="{61524718-45AC-40F7-81FC-C5976BD6BBA2}" presName="aSpace" presStyleCnt="0"/>
      <dgm:spPr/>
    </dgm:pt>
    <dgm:pt modelId="{11F25113-9311-4C15-AF55-102032CC7EBC}" type="pres">
      <dgm:prSet presAssocID="{9930ED78-B534-4807-A7E7-257E77343263}" presName="aNode" presStyleLbl="fgAcc1" presStyleIdx="3" presStyleCnt="4" custScaleX="118925" custScaleY="639996" custLinFactY="-100000" custLinFactNeighborX="8318" custLinFactNeighborY="-13831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2C74D9-FFB7-4CF9-B0E3-0CBAB286937F}" type="pres">
      <dgm:prSet presAssocID="{9930ED78-B534-4807-A7E7-257E77343263}" presName="aSpace" presStyleCnt="0"/>
      <dgm:spPr/>
    </dgm:pt>
  </dgm:ptLst>
  <dgm:cxnLst>
    <dgm:cxn modelId="{6B3B699E-31DC-4471-95EB-BE2B36E3955E}" srcId="{329DA617-675F-4863-BD76-4B6BE3CF7C79}" destId="{9930ED78-B534-4807-A7E7-257E77343263}" srcOrd="3" destOrd="0" parTransId="{A1069820-CB75-4D4A-8AC3-CBCFE87A2D5B}" sibTransId="{FD8A2938-F57A-49E7-8606-723EF69FAD02}"/>
    <dgm:cxn modelId="{8CE1CAFC-CAA5-4A78-A4EB-471DB1DB94BC}" srcId="{329DA617-675F-4863-BD76-4B6BE3CF7C79}" destId="{7D674DF9-DDD4-41F0-A361-9AC98EFDCEB7}" srcOrd="1" destOrd="0" parTransId="{5E18659A-0446-47A9-B46E-1813B415A423}" sibTransId="{260806DE-76F5-4DA3-98A0-B34D994E8F73}"/>
    <dgm:cxn modelId="{103CB92F-7F54-44BE-A37D-2DB8F82539D1}" type="presOf" srcId="{EBC97BB8-C4B0-47F6-BC25-8C3DB4170B7E}" destId="{115A86C9-13CE-4566-ACA8-5E5CA1E7E068}" srcOrd="0" destOrd="0" presId="urn:microsoft.com/office/officeart/2005/8/layout/pyramid2"/>
    <dgm:cxn modelId="{82072FCA-C10D-4121-B3B8-E0F3B7935CEE}" type="presOf" srcId="{329DA617-675F-4863-BD76-4B6BE3CF7C79}" destId="{D056021B-7778-41BC-912F-32A54158A8D2}" srcOrd="0" destOrd="0" presId="urn:microsoft.com/office/officeart/2005/8/layout/pyramid2"/>
    <dgm:cxn modelId="{05362578-FF3D-4903-A43A-D6DDF477D79E}" srcId="{329DA617-675F-4863-BD76-4B6BE3CF7C79}" destId="{61524718-45AC-40F7-81FC-C5976BD6BBA2}" srcOrd="2" destOrd="0" parTransId="{64C994C1-A96F-4D11-AE3E-4006CAA2D7B0}" sibTransId="{B85012CF-D4B8-4678-AE7F-17BF20F80F56}"/>
    <dgm:cxn modelId="{D8D5FC34-4350-49C0-89A6-681EC473524A}" srcId="{329DA617-675F-4863-BD76-4B6BE3CF7C79}" destId="{EBC97BB8-C4B0-47F6-BC25-8C3DB4170B7E}" srcOrd="0" destOrd="0" parTransId="{F6E79986-4874-4742-B83E-CDD02F9068B9}" sibTransId="{D734D7C0-25FA-454E-8AF2-ABF5422C22C8}"/>
    <dgm:cxn modelId="{DC8FE62E-5D2C-4177-B8C3-DFFC2DE6079B}" type="presOf" srcId="{9930ED78-B534-4807-A7E7-257E77343263}" destId="{11F25113-9311-4C15-AF55-102032CC7EBC}" srcOrd="0" destOrd="0" presId="urn:microsoft.com/office/officeart/2005/8/layout/pyramid2"/>
    <dgm:cxn modelId="{99209118-7ABA-4F21-AF82-647D0A006D08}" type="presOf" srcId="{61524718-45AC-40F7-81FC-C5976BD6BBA2}" destId="{1F1CE72E-E327-49F4-94C4-CC7A82244905}" srcOrd="0" destOrd="0" presId="urn:microsoft.com/office/officeart/2005/8/layout/pyramid2"/>
    <dgm:cxn modelId="{33598EBE-D22E-441E-AF84-4C59221A467C}" type="presOf" srcId="{7D674DF9-DDD4-41F0-A361-9AC98EFDCEB7}" destId="{BAAF9893-2B2E-448D-A87C-8056C26176FB}" srcOrd="0" destOrd="0" presId="urn:microsoft.com/office/officeart/2005/8/layout/pyramid2"/>
    <dgm:cxn modelId="{2A7F9BD7-2085-44F0-BEE4-D37C74530D76}" type="presParOf" srcId="{D056021B-7778-41BC-912F-32A54158A8D2}" destId="{366B0D27-D2B3-42DF-8891-4880A96AF094}" srcOrd="0" destOrd="0" presId="urn:microsoft.com/office/officeart/2005/8/layout/pyramid2"/>
    <dgm:cxn modelId="{125D9EF1-1557-42D3-9C0E-34BBDC28DB34}" type="presParOf" srcId="{D056021B-7778-41BC-912F-32A54158A8D2}" destId="{F017EDBD-4E5B-4613-9039-9EEF305238C2}" srcOrd="1" destOrd="0" presId="urn:microsoft.com/office/officeart/2005/8/layout/pyramid2"/>
    <dgm:cxn modelId="{6F095535-1F5A-4BA4-9AE9-DB24122E6508}" type="presParOf" srcId="{F017EDBD-4E5B-4613-9039-9EEF305238C2}" destId="{115A86C9-13CE-4566-ACA8-5E5CA1E7E068}" srcOrd="0" destOrd="0" presId="urn:microsoft.com/office/officeart/2005/8/layout/pyramid2"/>
    <dgm:cxn modelId="{43BDAAB8-1C45-463B-9122-85443A97873A}" type="presParOf" srcId="{F017EDBD-4E5B-4613-9039-9EEF305238C2}" destId="{DD0109CD-62DE-4D70-A418-700CA56DB792}" srcOrd="1" destOrd="0" presId="urn:microsoft.com/office/officeart/2005/8/layout/pyramid2"/>
    <dgm:cxn modelId="{A03C8871-451F-4B23-9945-3E45850CB702}" type="presParOf" srcId="{F017EDBD-4E5B-4613-9039-9EEF305238C2}" destId="{BAAF9893-2B2E-448D-A87C-8056C26176FB}" srcOrd="2" destOrd="0" presId="urn:microsoft.com/office/officeart/2005/8/layout/pyramid2"/>
    <dgm:cxn modelId="{338A333F-9C0D-431F-B0A1-8AFBE38C7C39}" type="presParOf" srcId="{F017EDBD-4E5B-4613-9039-9EEF305238C2}" destId="{EAC59AC1-E3FB-4FD5-97FD-ACFD655163C7}" srcOrd="3" destOrd="0" presId="urn:microsoft.com/office/officeart/2005/8/layout/pyramid2"/>
    <dgm:cxn modelId="{BD9CAB90-7E3B-4E43-8F75-3D51849F40D8}" type="presParOf" srcId="{F017EDBD-4E5B-4613-9039-9EEF305238C2}" destId="{1F1CE72E-E327-49F4-94C4-CC7A82244905}" srcOrd="4" destOrd="0" presId="urn:microsoft.com/office/officeart/2005/8/layout/pyramid2"/>
    <dgm:cxn modelId="{F20D24A9-1358-4DA0-BD75-7D4C1909F5F9}" type="presParOf" srcId="{F017EDBD-4E5B-4613-9039-9EEF305238C2}" destId="{009A7370-0EB8-4E4B-8DF3-7E5046733D51}" srcOrd="5" destOrd="0" presId="urn:microsoft.com/office/officeart/2005/8/layout/pyramid2"/>
    <dgm:cxn modelId="{EE63DE15-634A-4AB4-86A3-8C28C48904E2}" type="presParOf" srcId="{F017EDBD-4E5B-4613-9039-9EEF305238C2}" destId="{11F25113-9311-4C15-AF55-102032CC7EBC}" srcOrd="6" destOrd="0" presId="urn:microsoft.com/office/officeart/2005/8/layout/pyramid2"/>
    <dgm:cxn modelId="{A09D7438-12EB-4FAF-8760-A503E663D5CF}" type="presParOf" srcId="{F017EDBD-4E5B-4613-9039-9EEF305238C2}" destId="{BF2C74D9-FFB7-4CF9-B0E3-0CBAB286937F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3C3E03B-93B2-48AF-AB3B-C4C35945F908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F56D05E-B322-4612-A0ED-3950FEF80CC8}">
      <dgm:prSet phldrT="[Text]"/>
      <dgm:spPr/>
      <dgm:t>
        <a:bodyPr/>
        <a:lstStyle/>
        <a:p>
          <a:r>
            <a:rPr lang="cs-CZ" dirty="0" smtClean="0"/>
            <a:t>Kde se narodil </a:t>
          </a:r>
          <a:r>
            <a:rPr lang="cs-CZ" dirty="0" err="1" smtClean="0"/>
            <a:t>W.A.Mozart</a:t>
          </a:r>
          <a:r>
            <a:rPr lang="cs-CZ" dirty="0" smtClean="0"/>
            <a:t>?</a:t>
          </a:r>
          <a:endParaRPr lang="cs-CZ" dirty="0"/>
        </a:p>
      </dgm:t>
    </dgm:pt>
    <dgm:pt modelId="{B81EB00F-1340-4BD4-B1B2-E7BC4F979FDF}" type="parTrans" cxnId="{570DF256-6B85-4882-8055-1534D496C185}">
      <dgm:prSet/>
      <dgm:spPr/>
      <dgm:t>
        <a:bodyPr/>
        <a:lstStyle/>
        <a:p>
          <a:endParaRPr lang="cs-CZ"/>
        </a:p>
      </dgm:t>
    </dgm:pt>
    <dgm:pt modelId="{BD280AEB-96B1-4AE6-8414-7B51833913C5}" type="sibTrans" cxnId="{570DF256-6B85-4882-8055-1534D496C185}">
      <dgm:prSet/>
      <dgm:spPr/>
      <dgm:t>
        <a:bodyPr/>
        <a:lstStyle/>
        <a:p>
          <a:endParaRPr lang="cs-CZ"/>
        </a:p>
      </dgm:t>
    </dgm:pt>
    <dgm:pt modelId="{7BB0F20B-CA28-449E-B299-17D014CB27EC}">
      <dgm:prSet phldrT="[Text]"/>
      <dgm:spPr/>
      <dgm:t>
        <a:bodyPr/>
        <a:lstStyle/>
        <a:p>
          <a:r>
            <a:rPr lang="cs-CZ" dirty="0" smtClean="0"/>
            <a:t>V jakém století žil Mozart?</a:t>
          </a:r>
          <a:endParaRPr lang="cs-CZ" dirty="0"/>
        </a:p>
      </dgm:t>
    </dgm:pt>
    <dgm:pt modelId="{4EA3D630-58F0-450C-AE98-FFD0B5686A82}" type="parTrans" cxnId="{2A996BB0-5741-49A2-937B-1161A6EEA262}">
      <dgm:prSet/>
      <dgm:spPr/>
      <dgm:t>
        <a:bodyPr/>
        <a:lstStyle/>
        <a:p>
          <a:endParaRPr lang="cs-CZ"/>
        </a:p>
      </dgm:t>
    </dgm:pt>
    <dgm:pt modelId="{339D1FC2-0BCF-453C-9C89-CCAEBD644847}" type="sibTrans" cxnId="{2A996BB0-5741-49A2-937B-1161A6EEA262}">
      <dgm:prSet/>
      <dgm:spPr/>
      <dgm:t>
        <a:bodyPr/>
        <a:lstStyle/>
        <a:p>
          <a:endParaRPr lang="cs-CZ"/>
        </a:p>
      </dgm:t>
    </dgm:pt>
    <dgm:pt modelId="{3F98A064-CF10-4F83-9EA4-D63341DB2C47}">
      <dgm:prSet phldrT="[Text]"/>
      <dgm:spPr/>
      <dgm:t>
        <a:bodyPr/>
        <a:lstStyle/>
        <a:p>
          <a:r>
            <a:rPr lang="cs-CZ" dirty="0" smtClean="0"/>
            <a:t>Kterou operu věnoval Mozart Pražanům?</a:t>
          </a:r>
          <a:endParaRPr lang="cs-CZ" dirty="0"/>
        </a:p>
      </dgm:t>
    </dgm:pt>
    <dgm:pt modelId="{C254994F-5B96-4705-AD57-4D0F1573AB47}" type="parTrans" cxnId="{445028F8-9977-46E1-8876-F0F22004391C}">
      <dgm:prSet/>
      <dgm:spPr/>
      <dgm:t>
        <a:bodyPr/>
        <a:lstStyle/>
        <a:p>
          <a:endParaRPr lang="cs-CZ"/>
        </a:p>
      </dgm:t>
    </dgm:pt>
    <dgm:pt modelId="{890752EF-9FC8-4943-B3AB-C2558059C2EB}" type="sibTrans" cxnId="{445028F8-9977-46E1-8876-F0F22004391C}">
      <dgm:prSet/>
      <dgm:spPr/>
      <dgm:t>
        <a:bodyPr/>
        <a:lstStyle/>
        <a:p>
          <a:endParaRPr lang="cs-CZ"/>
        </a:p>
      </dgm:t>
    </dgm:pt>
    <dgm:pt modelId="{E12ADC4C-052F-4CFA-82F4-23D5C1E2210D}">
      <dgm:prSet phldrT="[Text]"/>
      <dgm:spPr/>
      <dgm:t>
        <a:bodyPr/>
        <a:lstStyle/>
        <a:p>
          <a:r>
            <a:rPr lang="cs-CZ" dirty="0" smtClean="0"/>
            <a:t>Komu se říkalo „zázračné dítě?“</a:t>
          </a:r>
          <a:endParaRPr lang="cs-CZ" dirty="0"/>
        </a:p>
      </dgm:t>
    </dgm:pt>
    <dgm:pt modelId="{2F6F0BF0-EF8D-4B0D-BE6B-30AF2F542B6B}" type="parTrans" cxnId="{2B6F3EFB-3AE6-4BCC-A4A7-845DCC051C9E}">
      <dgm:prSet/>
      <dgm:spPr/>
      <dgm:t>
        <a:bodyPr/>
        <a:lstStyle/>
        <a:p>
          <a:endParaRPr lang="cs-CZ"/>
        </a:p>
      </dgm:t>
    </dgm:pt>
    <dgm:pt modelId="{FC621353-AE29-486B-BF3A-D53EBE98990C}" type="sibTrans" cxnId="{2B6F3EFB-3AE6-4BCC-A4A7-845DCC051C9E}">
      <dgm:prSet/>
      <dgm:spPr/>
      <dgm:t>
        <a:bodyPr/>
        <a:lstStyle/>
        <a:p>
          <a:endParaRPr lang="cs-CZ"/>
        </a:p>
      </dgm:t>
    </dgm:pt>
    <dgm:pt modelId="{92840C8D-777B-4B02-9A99-78D3E9E00E4A}">
      <dgm:prSet phldrT="[Text]"/>
      <dgm:spPr/>
      <dgm:t>
        <a:bodyPr/>
        <a:lstStyle/>
        <a:p>
          <a:r>
            <a:rPr lang="cs-CZ" dirty="0" smtClean="0"/>
            <a:t>Komu se říkalo „otec symfonie“?</a:t>
          </a:r>
          <a:endParaRPr lang="cs-CZ" dirty="0"/>
        </a:p>
      </dgm:t>
    </dgm:pt>
    <dgm:pt modelId="{4E6DF099-BBBB-4181-9A89-09323C1F6A96}" type="parTrans" cxnId="{509A6302-A986-4D6A-A095-723DEE6FEFAC}">
      <dgm:prSet/>
      <dgm:spPr/>
      <dgm:t>
        <a:bodyPr/>
        <a:lstStyle/>
        <a:p>
          <a:endParaRPr lang="cs-CZ"/>
        </a:p>
      </dgm:t>
    </dgm:pt>
    <dgm:pt modelId="{3A5F28CD-F496-477A-B276-C80C75EC3470}" type="sibTrans" cxnId="{509A6302-A986-4D6A-A095-723DEE6FEFAC}">
      <dgm:prSet/>
      <dgm:spPr/>
      <dgm:t>
        <a:bodyPr/>
        <a:lstStyle/>
        <a:p>
          <a:endParaRPr lang="cs-CZ"/>
        </a:p>
      </dgm:t>
    </dgm:pt>
    <dgm:pt modelId="{435F05EB-7A7A-427E-81DE-A562BD7C12D6}" type="pres">
      <dgm:prSet presAssocID="{13C3E03B-93B2-48AF-AB3B-C4C35945F90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20AB9D7-4C39-47F4-B2E6-91FC47A2B8C1}" type="pres">
      <dgm:prSet presAssocID="{6F56D05E-B322-4612-A0ED-3950FEF80CC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5F4F65-06FF-4016-9813-CA9535588AF4}" type="pres">
      <dgm:prSet presAssocID="{BD280AEB-96B1-4AE6-8414-7B51833913C5}" presName="sibTrans" presStyleCnt="0"/>
      <dgm:spPr/>
    </dgm:pt>
    <dgm:pt modelId="{6EF47107-E035-42C3-A412-9B4CFF57AAEE}" type="pres">
      <dgm:prSet presAssocID="{7BB0F20B-CA28-449E-B299-17D014CB27E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4CC09E-2DB7-47D3-B919-1CC68198C112}" type="pres">
      <dgm:prSet presAssocID="{339D1FC2-0BCF-453C-9C89-CCAEBD644847}" presName="sibTrans" presStyleCnt="0"/>
      <dgm:spPr/>
    </dgm:pt>
    <dgm:pt modelId="{8E394807-08B9-4636-999A-D9FE2694B774}" type="pres">
      <dgm:prSet presAssocID="{3F98A064-CF10-4F83-9EA4-D63341DB2C4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9584041-2DB2-44C6-B9FB-2C6B8105BC96}" type="pres">
      <dgm:prSet presAssocID="{890752EF-9FC8-4943-B3AB-C2558059C2EB}" presName="sibTrans" presStyleCnt="0"/>
      <dgm:spPr/>
    </dgm:pt>
    <dgm:pt modelId="{9336F947-A67E-4F63-A397-490226210021}" type="pres">
      <dgm:prSet presAssocID="{E12ADC4C-052F-4CFA-82F4-23D5C1E2210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AEAC6BA-5572-47A4-B567-0796CFD831A5}" type="pres">
      <dgm:prSet presAssocID="{FC621353-AE29-486B-BF3A-D53EBE98990C}" presName="sibTrans" presStyleCnt="0"/>
      <dgm:spPr/>
    </dgm:pt>
    <dgm:pt modelId="{2C57E9CF-204F-4237-BF40-737A66C6C8F2}" type="pres">
      <dgm:prSet presAssocID="{92840C8D-777B-4B02-9A99-78D3E9E00E4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DDFB9AB-EE96-4591-B334-46EA1E90FE04}" type="presOf" srcId="{3F98A064-CF10-4F83-9EA4-D63341DB2C47}" destId="{8E394807-08B9-4636-999A-D9FE2694B774}" srcOrd="0" destOrd="0" presId="urn:microsoft.com/office/officeart/2005/8/layout/default"/>
    <dgm:cxn modelId="{A16A2CF5-1593-4527-BA84-11896F867C2C}" type="presOf" srcId="{E12ADC4C-052F-4CFA-82F4-23D5C1E2210D}" destId="{9336F947-A67E-4F63-A397-490226210021}" srcOrd="0" destOrd="0" presId="urn:microsoft.com/office/officeart/2005/8/layout/default"/>
    <dgm:cxn modelId="{2B6F3EFB-3AE6-4BCC-A4A7-845DCC051C9E}" srcId="{13C3E03B-93B2-48AF-AB3B-C4C35945F908}" destId="{E12ADC4C-052F-4CFA-82F4-23D5C1E2210D}" srcOrd="3" destOrd="0" parTransId="{2F6F0BF0-EF8D-4B0D-BE6B-30AF2F542B6B}" sibTransId="{FC621353-AE29-486B-BF3A-D53EBE98990C}"/>
    <dgm:cxn modelId="{C6DAC3D8-6FFD-46DE-9352-E7D31983CD0B}" type="presOf" srcId="{6F56D05E-B322-4612-A0ED-3950FEF80CC8}" destId="{C20AB9D7-4C39-47F4-B2E6-91FC47A2B8C1}" srcOrd="0" destOrd="0" presId="urn:microsoft.com/office/officeart/2005/8/layout/default"/>
    <dgm:cxn modelId="{570DF256-6B85-4882-8055-1534D496C185}" srcId="{13C3E03B-93B2-48AF-AB3B-C4C35945F908}" destId="{6F56D05E-B322-4612-A0ED-3950FEF80CC8}" srcOrd="0" destOrd="0" parTransId="{B81EB00F-1340-4BD4-B1B2-E7BC4F979FDF}" sibTransId="{BD280AEB-96B1-4AE6-8414-7B51833913C5}"/>
    <dgm:cxn modelId="{2A996BB0-5741-49A2-937B-1161A6EEA262}" srcId="{13C3E03B-93B2-48AF-AB3B-C4C35945F908}" destId="{7BB0F20B-CA28-449E-B299-17D014CB27EC}" srcOrd="1" destOrd="0" parTransId="{4EA3D630-58F0-450C-AE98-FFD0B5686A82}" sibTransId="{339D1FC2-0BCF-453C-9C89-CCAEBD644847}"/>
    <dgm:cxn modelId="{30284BC6-4C88-4A3A-A126-3CFDE934ED88}" type="presOf" srcId="{92840C8D-777B-4B02-9A99-78D3E9E00E4A}" destId="{2C57E9CF-204F-4237-BF40-737A66C6C8F2}" srcOrd="0" destOrd="0" presId="urn:microsoft.com/office/officeart/2005/8/layout/default"/>
    <dgm:cxn modelId="{1214EA79-6584-43C6-99DE-7A5FE022CD1A}" type="presOf" srcId="{13C3E03B-93B2-48AF-AB3B-C4C35945F908}" destId="{435F05EB-7A7A-427E-81DE-A562BD7C12D6}" srcOrd="0" destOrd="0" presId="urn:microsoft.com/office/officeart/2005/8/layout/default"/>
    <dgm:cxn modelId="{445028F8-9977-46E1-8876-F0F22004391C}" srcId="{13C3E03B-93B2-48AF-AB3B-C4C35945F908}" destId="{3F98A064-CF10-4F83-9EA4-D63341DB2C47}" srcOrd="2" destOrd="0" parTransId="{C254994F-5B96-4705-AD57-4D0F1573AB47}" sibTransId="{890752EF-9FC8-4943-B3AB-C2558059C2EB}"/>
    <dgm:cxn modelId="{0246DA87-13C4-480F-8CFF-E12DEBF058E8}" type="presOf" srcId="{7BB0F20B-CA28-449E-B299-17D014CB27EC}" destId="{6EF47107-E035-42C3-A412-9B4CFF57AAEE}" srcOrd="0" destOrd="0" presId="urn:microsoft.com/office/officeart/2005/8/layout/default"/>
    <dgm:cxn modelId="{509A6302-A986-4D6A-A095-723DEE6FEFAC}" srcId="{13C3E03B-93B2-48AF-AB3B-C4C35945F908}" destId="{92840C8D-777B-4B02-9A99-78D3E9E00E4A}" srcOrd="4" destOrd="0" parTransId="{4E6DF099-BBBB-4181-9A89-09323C1F6A96}" sibTransId="{3A5F28CD-F496-477A-B276-C80C75EC3470}"/>
    <dgm:cxn modelId="{900CEDD4-0514-4EF1-9978-32CE341EA69B}" type="presParOf" srcId="{435F05EB-7A7A-427E-81DE-A562BD7C12D6}" destId="{C20AB9D7-4C39-47F4-B2E6-91FC47A2B8C1}" srcOrd="0" destOrd="0" presId="urn:microsoft.com/office/officeart/2005/8/layout/default"/>
    <dgm:cxn modelId="{B686DFAC-D6CD-4ABC-967E-7D5D72BC4B64}" type="presParOf" srcId="{435F05EB-7A7A-427E-81DE-A562BD7C12D6}" destId="{EB5F4F65-06FF-4016-9813-CA9535588AF4}" srcOrd="1" destOrd="0" presId="urn:microsoft.com/office/officeart/2005/8/layout/default"/>
    <dgm:cxn modelId="{6BC1FA37-73A0-4338-9F78-890AD0ECF8EC}" type="presParOf" srcId="{435F05EB-7A7A-427E-81DE-A562BD7C12D6}" destId="{6EF47107-E035-42C3-A412-9B4CFF57AAEE}" srcOrd="2" destOrd="0" presId="urn:microsoft.com/office/officeart/2005/8/layout/default"/>
    <dgm:cxn modelId="{089F6720-B69B-4048-B2EF-D2B7D17DE644}" type="presParOf" srcId="{435F05EB-7A7A-427E-81DE-A562BD7C12D6}" destId="{494CC09E-2DB7-47D3-B919-1CC68198C112}" srcOrd="3" destOrd="0" presId="urn:microsoft.com/office/officeart/2005/8/layout/default"/>
    <dgm:cxn modelId="{085E27F4-12C2-454A-A9D6-9C99FE633EDA}" type="presParOf" srcId="{435F05EB-7A7A-427E-81DE-A562BD7C12D6}" destId="{8E394807-08B9-4636-999A-D9FE2694B774}" srcOrd="4" destOrd="0" presId="urn:microsoft.com/office/officeart/2005/8/layout/default"/>
    <dgm:cxn modelId="{EBA3AC87-7612-4ACF-9E15-CD367F247A8C}" type="presParOf" srcId="{435F05EB-7A7A-427E-81DE-A562BD7C12D6}" destId="{39584041-2DB2-44C6-B9FB-2C6B8105BC96}" srcOrd="5" destOrd="0" presId="urn:microsoft.com/office/officeart/2005/8/layout/default"/>
    <dgm:cxn modelId="{789238D3-485E-4B86-AB86-8AC169B90359}" type="presParOf" srcId="{435F05EB-7A7A-427E-81DE-A562BD7C12D6}" destId="{9336F947-A67E-4F63-A397-490226210021}" srcOrd="6" destOrd="0" presId="urn:microsoft.com/office/officeart/2005/8/layout/default"/>
    <dgm:cxn modelId="{872C808D-D734-4B67-BC35-13D249810002}" type="presParOf" srcId="{435F05EB-7A7A-427E-81DE-A562BD7C12D6}" destId="{EAEAC6BA-5572-47A4-B567-0796CFD831A5}" srcOrd="7" destOrd="0" presId="urn:microsoft.com/office/officeart/2005/8/layout/default"/>
    <dgm:cxn modelId="{2EE5BE09-329E-4184-9AAF-380505046275}" type="presParOf" srcId="{435F05EB-7A7A-427E-81DE-A562BD7C12D6}" destId="{2C57E9CF-204F-4237-BF40-737A66C6C8F2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Eva </a:t>
          </a:r>
          <a:r>
            <a:rPr lang="cs-CZ" sz="1400" kern="1200" dirty="0" err="1" smtClean="0"/>
            <a:t>Konopová</a:t>
          </a:r>
          <a:r>
            <a:rPr lang="cs-CZ" sz="1400" kern="1200" dirty="0" smtClean="0"/>
            <a:t>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VY_32_INOVACE_13_ W. A. Mozart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Hudební výchova na 2. stupni ZŠ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 W. A. Mozart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2767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7704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504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6009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7017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1388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920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3084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9701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9432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4472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7781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901261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 9. ročník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na interaktivní tabuli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Pomůcky: učebnice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Inovace – materiál vybízí děti k aktivitě (motivace, aktivita) 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slouží k procvičení paměti a podporuje aktivní zopakování učiva s pomocí interaktivní tabule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54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7467600" cy="2664296"/>
          </a:xfrm>
        </p:spPr>
        <p:txBody>
          <a:bodyPr>
            <a:normAutofit fontScale="90000"/>
          </a:bodyPr>
          <a:lstStyle/>
          <a:p>
            <a:r>
              <a:rPr lang="cs-CZ" sz="48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6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6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60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4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6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cs-CZ" sz="6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60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60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6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6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60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60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6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cs-CZ" sz="6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66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66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66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6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M O Z A R T</a:t>
            </a:r>
            <a:r>
              <a:rPr lang="cs-CZ" sz="6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6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cs-CZ" sz="60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780928"/>
            <a:ext cx="7848872" cy="369302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cs-CZ" sz="44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80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Wolfgang  Amadeus</a:t>
            </a:r>
            <a:endParaRPr lang="cs-CZ" sz="8000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44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44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44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narozen 1756 v Salcburku</a:t>
            </a:r>
            <a:endParaRPr lang="cs-CZ" sz="4400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4400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emřel 1791 ve Vídni</a:t>
            </a:r>
          </a:p>
          <a:p>
            <a:pPr marL="0" indent="0">
              <a:buNone/>
            </a:pPr>
            <a:endParaRPr lang="cs-CZ" sz="44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44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4400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44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44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 descr="C:\Users\Konopová\AppData\Local\Microsoft\Windows\Temporary Internet Files\Content.IE5\DE4CGPLA\MC9004153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7135">
            <a:off x="6166921" y="1048034"/>
            <a:ext cx="2294704" cy="165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873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772816"/>
            <a:ext cx="86228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Geniální hudebník období</a:t>
            </a:r>
          </a:p>
          <a:p>
            <a:r>
              <a:rPr lang="cs-CZ" sz="4800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lasicismu</a:t>
            </a:r>
          </a:p>
          <a:p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Vytvořil za svůj krátký život</a:t>
            </a:r>
          </a:p>
          <a:p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626 skladeb (</a:t>
            </a:r>
            <a:r>
              <a:rPr lang="cs-CZ" sz="4800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opery,symfonie</a:t>
            </a:r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4800" dirty="0" err="1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4800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oncerty,komorní</a:t>
            </a:r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hudbu,mše</a:t>
            </a:r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4800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horály)</a:t>
            </a:r>
            <a:endParaRPr lang="cs-CZ" sz="4800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57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196753"/>
            <a:ext cx="6912768" cy="750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DĚTSTVÍ</a:t>
            </a:r>
          </a:p>
          <a:p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Označován za </a:t>
            </a:r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„zázračné dítě“</a:t>
            </a:r>
            <a:endParaRPr lang="cs-CZ" sz="40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 raném dětství se projevilo</a:t>
            </a:r>
          </a:p>
          <a:p>
            <a:r>
              <a:rPr lang="cs-CZ" sz="4000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ázračné hudební nadání.</a:t>
            </a:r>
          </a:p>
          <a:p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Hrál na housle a na klavír.</a:t>
            </a:r>
          </a:p>
          <a:p>
            <a:endParaRPr lang="cs-CZ" sz="40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04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836712"/>
            <a:ext cx="81484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Jako dítě koncertoval po celé</a:t>
            </a:r>
          </a:p>
          <a:p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Evropě.</a:t>
            </a:r>
          </a:p>
          <a:p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Komponoval.</a:t>
            </a:r>
          </a:p>
        </p:txBody>
      </p:sp>
    </p:spTree>
    <p:extLst>
      <p:ext uri="{BB962C8B-B14F-4D97-AF65-F5344CB8AC3E}">
        <p14:creationId xmlns:p14="http://schemas.microsoft.com/office/powerpoint/2010/main" val="125469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340768"/>
            <a:ext cx="727280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DOSPĚLOST</a:t>
            </a:r>
          </a:p>
          <a:p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Zažívá obrovský úspěch</a:t>
            </a:r>
          </a:p>
          <a:p>
            <a:r>
              <a:rPr lang="cs-CZ" sz="4800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Praze operou </a:t>
            </a:r>
            <a:r>
              <a:rPr lang="cs-CZ" sz="4800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Figarova</a:t>
            </a:r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svatba. Tvoří pro Pražany operu Don Giovanni (premiéra ve Stavovském divadle).</a:t>
            </a:r>
          </a:p>
          <a:p>
            <a:endParaRPr lang="cs-CZ" sz="4800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4800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90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15616" y="260648"/>
            <a:ext cx="4536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 P E R Y</a:t>
            </a:r>
            <a:endParaRPr lang="cs-CZ" sz="5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90966339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2828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412776"/>
            <a:ext cx="867200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Další  skladby</a:t>
            </a:r>
          </a:p>
          <a:p>
            <a:endParaRPr lang="cs-CZ" sz="4800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Malá noční hudba (pro </a:t>
            </a:r>
          </a:p>
          <a:p>
            <a:r>
              <a:rPr lang="cs-CZ" sz="4800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myčcové nástroje)</a:t>
            </a:r>
          </a:p>
          <a:p>
            <a:endParaRPr lang="cs-CZ" sz="48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Turecký pochod (pro klavír)</a:t>
            </a:r>
            <a:endParaRPr lang="cs-CZ" sz="4800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24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79208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 E S T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934043808"/>
              </p:ext>
            </p:extLst>
          </p:nvPr>
        </p:nvGraphicFramePr>
        <p:xfrm>
          <a:off x="1524000" y="1397000"/>
          <a:ext cx="6000328" cy="4480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8776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773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</TotalTime>
  <Words>246</Words>
  <Application>Microsoft Office PowerPoint</Application>
  <PresentationFormat>Předvádění na obrazovce (4:3)</PresentationFormat>
  <Paragraphs>65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                    M O Z A R T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Konopová</cp:lastModifiedBy>
  <cp:revision>45</cp:revision>
  <dcterms:created xsi:type="dcterms:W3CDTF">2011-08-21T15:31:45Z</dcterms:created>
  <dcterms:modified xsi:type="dcterms:W3CDTF">2012-06-18T07:52:35Z</dcterms:modified>
</cp:coreProperties>
</file>