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1" r:id="rId3"/>
    <p:sldId id="262" r:id="rId4"/>
    <p:sldId id="256" r:id="rId5"/>
    <p:sldId id="257" r:id="rId6"/>
    <p:sldId id="258" r:id="rId7"/>
    <p:sldId id="259" r:id="rId8"/>
    <p:sldId id="265" r:id="rId9"/>
    <p:sldId id="264" r:id="rId10"/>
    <p:sldId id="260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VY_32_INOVACE_14_ABBA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ABBA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6D1F320-2AB9-402D-ADAE-2202029FE440}" type="presOf" srcId="{C73C7642-F245-4585-8F88-243F9FAEF6CA}" destId="{97289DF2-90F4-4EC2-A9FC-633B00BAB610}" srcOrd="0" destOrd="0" presId="urn:microsoft.com/office/officeart/2005/8/layout/target3"/>
    <dgm:cxn modelId="{796533EE-BC67-4706-ABCA-86DFE94963F8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3509F6D-863A-4B9C-A907-F8138EFAA6AF}" type="presOf" srcId="{445C7998-7549-48B0-BD68-D4F0167F02E5}" destId="{4D19AB04-24FA-40C2-B203-52AE3D15E171}" srcOrd="1" destOrd="0" presId="urn:microsoft.com/office/officeart/2005/8/layout/target3"/>
    <dgm:cxn modelId="{98E363B0-262F-4515-B4F3-CA8F56AC48BC}" type="presOf" srcId="{C73C7642-F245-4585-8F88-243F9FAEF6CA}" destId="{AA41A67C-3D3F-4AE9-9E0F-5D7F7BB2E741}" srcOrd="1" destOrd="0" presId="urn:microsoft.com/office/officeart/2005/8/layout/target3"/>
    <dgm:cxn modelId="{B2F69A4A-11DA-4377-969B-3B9B36927169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2C09067-645F-4F1D-BBD0-E39CCD38BBA7}" type="presOf" srcId="{445C7998-7549-48B0-BD68-D4F0167F02E5}" destId="{BC35EE03-4121-4EF9-923D-7CB6D30D358D}" srcOrd="0" destOrd="0" presId="urn:microsoft.com/office/officeart/2005/8/layout/target3"/>
    <dgm:cxn modelId="{7E98F608-C074-40FD-8687-3F1AFDA63B0C}" type="presOf" srcId="{FBBFC3EA-9D9D-4F3A-BEA6-9C2C0E46BF20}" destId="{832BF48F-0145-4429-9E02-8FCA946CCE9E}" srcOrd="1" destOrd="0" presId="urn:microsoft.com/office/officeart/2005/8/layout/target3"/>
    <dgm:cxn modelId="{C873BC22-A84F-4AD6-BDDE-C45652463EB1}" type="presOf" srcId="{019433A1-1324-4DE1-9E6F-32B851095F74}" destId="{E7297F21-D4FD-4A41-AE58-814D01A6B5E7}" srcOrd="1" destOrd="0" presId="urn:microsoft.com/office/officeart/2005/8/layout/target3"/>
    <dgm:cxn modelId="{09E51F3B-D2E4-4BAF-90C5-B8677F56F851}" type="presOf" srcId="{39F8B381-5807-488E-AC22-73DD4140ED4A}" destId="{71045F8C-00FA-488E-A7BD-E2E6753D979D}" srcOrd="0" destOrd="0" presId="urn:microsoft.com/office/officeart/2005/8/layout/target3"/>
    <dgm:cxn modelId="{0F1517EC-AFC1-47C5-A7F2-88D7EFC947EA}" type="presOf" srcId="{FBBFC3EA-9D9D-4F3A-BEA6-9C2C0E46BF20}" destId="{643EA938-EDE0-4533-ACCC-D2BD6F3A527C}" srcOrd="0" destOrd="0" presId="urn:microsoft.com/office/officeart/2005/8/layout/target3"/>
    <dgm:cxn modelId="{E1163D65-FC96-4AB9-BB6C-99DE22E4B173}" type="presOf" srcId="{EBC41103-E2E5-4D48-9B4B-425520D3D098}" destId="{50C2F88D-8688-44C2-A854-691F34009D3B}" srcOrd="0" destOrd="0" presId="urn:microsoft.com/office/officeart/2005/8/layout/target3"/>
    <dgm:cxn modelId="{82BE0A76-BDA1-42C1-ABC7-F9568246E303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F4B21B84-33EF-4E20-AB9F-92181826FBC0}" type="presOf" srcId="{DAEA276B-ECF9-46F6-A7D3-4693B2D32BC4}" destId="{F69A1436-182C-465B-AD7F-FE48E0C090C1}" srcOrd="1" destOrd="0" presId="urn:microsoft.com/office/officeart/2005/8/layout/target3"/>
    <dgm:cxn modelId="{EE703EE9-39C5-4575-BFC4-04581CCF13C2}" type="presParOf" srcId="{71045F8C-00FA-488E-A7BD-E2E6753D979D}" destId="{3577EC6B-C980-4F34-8C69-4365E7B8FC8C}" srcOrd="0" destOrd="0" presId="urn:microsoft.com/office/officeart/2005/8/layout/target3"/>
    <dgm:cxn modelId="{03881B19-AC61-42D4-B571-120558B11295}" type="presParOf" srcId="{71045F8C-00FA-488E-A7BD-E2E6753D979D}" destId="{6940EB87-DC1D-4BC3-9408-9AC2E1FFC039}" srcOrd="1" destOrd="0" presId="urn:microsoft.com/office/officeart/2005/8/layout/target3"/>
    <dgm:cxn modelId="{9487D539-1869-4EA5-A613-6D2416966069}" type="presParOf" srcId="{71045F8C-00FA-488E-A7BD-E2E6753D979D}" destId="{BC35EE03-4121-4EF9-923D-7CB6D30D358D}" srcOrd="2" destOrd="0" presId="urn:microsoft.com/office/officeart/2005/8/layout/target3"/>
    <dgm:cxn modelId="{26D82DFA-88D6-46CB-B8F2-72B06A028EE2}" type="presParOf" srcId="{71045F8C-00FA-488E-A7BD-E2E6753D979D}" destId="{C95EEA27-3CBF-4645-A92D-9D8AF5C1CBFC}" srcOrd="3" destOrd="0" presId="urn:microsoft.com/office/officeart/2005/8/layout/target3"/>
    <dgm:cxn modelId="{4736B945-B8B7-423E-98D7-DD215F4E1B04}" type="presParOf" srcId="{71045F8C-00FA-488E-A7BD-E2E6753D979D}" destId="{851BB866-B6AE-4566-893F-4C635BA974FC}" srcOrd="4" destOrd="0" presId="urn:microsoft.com/office/officeart/2005/8/layout/target3"/>
    <dgm:cxn modelId="{F4F22C36-9D4C-4257-8032-16A0FA74C992}" type="presParOf" srcId="{71045F8C-00FA-488E-A7BD-E2E6753D979D}" destId="{643EA938-EDE0-4533-ACCC-D2BD6F3A527C}" srcOrd="5" destOrd="0" presId="urn:microsoft.com/office/officeart/2005/8/layout/target3"/>
    <dgm:cxn modelId="{0D32B135-38A5-4175-98A1-1997E241A1FD}" type="presParOf" srcId="{71045F8C-00FA-488E-A7BD-E2E6753D979D}" destId="{92F31B18-D66D-4CC7-89B9-378928DE877D}" srcOrd="6" destOrd="0" presId="urn:microsoft.com/office/officeart/2005/8/layout/target3"/>
    <dgm:cxn modelId="{07AB74AB-C5B0-4460-9645-DA061F042E5F}" type="presParOf" srcId="{71045F8C-00FA-488E-A7BD-E2E6753D979D}" destId="{902074E1-B931-4618-97F1-FADBE82E9C3C}" srcOrd="7" destOrd="0" presId="urn:microsoft.com/office/officeart/2005/8/layout/target3"/>
    <dgm:cxn modelId="{DD143B18-6C3E-4053-B97E-32DB051143C0}" type="presParOf" srcId="{71045F8C-00FA-488E-A7BD-E2E6753D979D}" destId="{A3817367-F2BC-482F-8832-FA00B51DCCF3}" srcOrd="8" destOrd="0" presId="urn:microsoft.com/office/officeart/2005/8/layout/target3"/>
    <dgm:cxn modelId="{5BEDF3D8-A131-4CE4-9B3F-2E848AF13CB7}" type="presParOf" srcId="{71045F8C-00FA-488E-A7BD-E2E6753D979D}" destId="{626ABFF6-56C8-4386-B662-68EC364EED9D}" srcOrd="9" destOrd="0" presId="urn:microsoft.com/office/officeart/2005/8/layout/target3"/>
    <dgm:cxn modelId="{48CC4B3E-9B4E-4799-9950-2CD0A1D22E4F}" type="presParOf" srcId="{71045F8C-00FA-488E-A7BD-E2E6753D979D}" destId="{6DB11F1C-D028-4800-9625-6611CA9DE6D4}" srcOrd="10" destOrd="0" presId="urn:microsoft.com/office/officeart/2005/8/layout/target3"/>
    <dgm:cxn modelId="{3EFD56DC-ED72-4AE0-8FBD-AF660C2E0FE8}" type="presParOf" srcId="{71045F8C-00FA-488E-A7BD-E2E6753D979D}" destId="{CDED6FE3-AD8F-4ACC-B6B8-710EDDD97598}" srcOrd="11" destOrd="0" presId="urn:microsoft.com/office/officeart/2005/8/layout/target3"/>
    <dgm:cxn modelId="{C8AD606E-9390-4794-8460-9BE2F5C8E06B}" type="presParOf" srcId="{71045F8C-00FA-488E-A7BD-E2E6753D979D}" destId="{397AC6D7-84A6-4150-958F-83C92D9ACF38}" srcOrd="12" destOrd="0" presId="urn:microsoft.com/office/officeart/2005/8/layout/target3"/>
    <dgm:cxn modelId="{E105178D-FB78-417A-8E36-51F0CCCBD870}" type="presParOf" srcId="{71045F8C-00FA-488E-A7BD-E2E6753D979D}" destId="{D7419528-33A6-416D-9E64-B3F7915C5149}" srcOrd="13" destOrd="0" presId="urn:microsoft.com/office/officeart/2005/8/layout/target3"/>
    <dgm:cxn modelId="{ACC8DB0B-4D96-4D62-B8F6-AE36AE2694AA}" type="presParOf" srcId="{71045F8C-00FA-488E-A7BD-E2E6753D979D}" destId="{97289DF2-90F4-4EC2-A9FC-633B00BAB610}" srcOrd="14" destOrd="0" presId="urn:microsoft.com/office/officeart/2005/8/layout/target3"/>
    <dgm:cxn modelId="{24DAE692-5679-439F-B5F4-9237BA6F7706}" type="presParOf" srcId="{71045F8C-00FA-488E-A7BD-E2E6753D979D}" destId="{234EBA9D-95B4-4C20-A84E-6F65F1085DC6}" srcOrd="15" destOrd="0" presId="urn:microsoft.com/office/officeart/2005/8/layout/target3"/>
    <dgm:cxn modelId="{06B4D09E-9707-4EEE-B12F-6C3E76DA007B}" type="presParOf" srcId="{71045F8C-00FA-488E-A7BD-E2E6753D979D}" destId="{12255512-213F-41DF-90A6-8B4CD74A2B52}" srcOrd="16" destOrd="0" presId="urn:microsoft.com/office/officeart/2005/8/layout/target3"/>
    <dgm:cxn modelId="{E1034001-24CE-4B01-8207-E78DC905167E}" type="presParOf" srcId="{71045F8C-00FA-488E-A7BD-E2E6753D979D}" destId="{50C2F88D-8688-44C2-A854-691F34009D3B}" srcOrd="17" destOrd="0" presId="urn:microsoft.com/office/officeart/2005/8/layout/target3"/>
    <dgm:cxn modelId="{73DBF5C2-380C-41E1-8608-E29EEE1E08D9}" type="presParOf" srcId="{71045F8C-00FA-488E-A7BD-E2E6753D979D}" destId="{4D19AB04-24FA-40C2-B203-52AE3D15E171}" srcOrd="18" destOrd="0" presId="urn:microsoft.com/office/officeart/2005/8/layout/target3"/>
    <dgm:cxn modelId="{B75F4FCD-71F6-469A-B202-6C30492FCD25}" type="presParOf" srcId="{71045F8C-00FA-488E-A7BD-E2E6753D979D}" destId="{832BF48F-0145-4429-9E02-8FCA946CCE9E}" srcOrd="19" destOrd="0" presId="urn:microsoft.com/office/officeart/2005/8/layout/target3"/>
    <dgm:cxn modelId="{B31A9774-23FC-47A6-92A8-9EE811064253}" type="presParOf" srcId="{71045F8C-00FA-488E-A7BD-E2E6753D979D}" destId="{E7297F21-D4FD-4A41-AE58-814D01A6B5E7}" srcOrd="20" destOrd="0" presId="urn:microsoft.com/office/officeart/2005/8/layout/target3"/>
    <dgm:cxn modelId="{CCAD95E9-10B8-4C3E-8027-18676EDF7D56}" type="presParOf" srcId="{71045F8C-00FA-488E-A7BD-E2E6753D979D}" destId="{F69A1436-182C-465B-AD7F-FE48E0C090C1}" srcOrd="21" destOrd="0" presId="urn:microsoft.com/office/officeart/2005/8/layout/target3"/>
    <dgm:cxn modelId="{FAD94C53-5B56-4423-AF12-65F47C9E1D9F}" type="presParOf" srcId="{71045F8C-00FA-488E-A7BD-E2E6753D979D}" destId="{AA41A67C-3D3F-4AE9-9E0F-5D7F7BB2E741}" srcOrd="22" destOrd="0" presId="urn:microsoft.com/office/officeart/2005/8/layout/target3"/>
    <dgm:cxn modelId="{69CD5D74-19DD-45A0-9BCD-F8652D8AC329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VY_32_INOVACE_14_ABBA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ABBA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76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66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97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6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27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26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76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227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55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973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18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41525-24A7-4056-BB39-0525DAEC9DC0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C263F-5E36-42B3-A8C4-A15F196FA9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88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5935229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762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000237"/>
              </p:ext>
            </p:extLst>
          </p:nvPr>
        </p:nvGraphicFramePr>
        <p:xfrm>
          <a:off x="1547664" y="1772816"/>
          <a:ext cx="6096000" cy="415554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r>
                        <a:rPr lang="cs-CZ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 a</a:t>
                      </a:r>
                      <a:r>
                        <a:rPr lang="cs-CZ" baseline="0" dirty="0" smtClean="0"/>
                        <a:t> DVD nahrávky </a:t>
                      </a:r>
                      <a:r>
                        <a:rPr lang="cs-CZ" baseline="0" dirty="0" smtClean="0"/>
                        <a:t>, fix </a:t>
                      </a:r>
                      <a:r>
                        <a:rPr lang="cs-CZ" baseline="0" smtClean="0"/>
                        <a:t>na tabuli, nástěnná </a:t>
                      </a:r>
                      <a:r>
                        <a:rPr lang="cs-CZ" baseline="0" dirty="0" smtClean="0"/>
                        <a:t>tabule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821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921496"/>
          </a:xfrm>
        </p:spPr>
        <p:txBody>
          <a:bodyPr>
            <a:noAutofit/>
          </a:bodyPr>
          <a:lstStyle/>
          <a:p>
            <a:pPr algn="ctr"/>
            <a:r>
              <a:rPr lang="cs-CZ" sz="13800" dirty="0" smtClean="0">
                <a:solidFill>
                  <a:schemeClr val="accent1">
                    <a:lumMod val="75000"/>
                  </a:schemeClr>
                </a:solidFill>
              </a:rPr>
              <a:t>ABBA</a:t>
            </a:r>
            <a:endParaRPr lang="cs-CZ" sz="13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dirty="0"/>
              <a:t>  Č</a:t>
            </a:r>
            <a:r>
              <a:rPr lang="cs-CZ" sz="8000" dirty="0" smtClean="0"/>
              <a:t>lenové skupiny: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4400" dirty="0" err="1" smtClean="0"/>
              <a:t>Agnetha</a:t>
            </a:r>
            <a:r>
              <a:rPr lang="cs-CZ" sz="4400" dirty="0" smtClean="0"/>
              <a:t> </a:t>
            </a:r>
            <a:r>
              <a:rPr lang="cs-CZ" sz="4400" dirty="0" err="1" smtClean="0"/>
              <a:t>Fältskog</a:t>
            </a:r>
            <a:r>
              <a:rPr lang="cs-CZ" sz="4400" dirty="0" smtClean="0"/>
              <a:t> - zpěv</a:t>
            </a:r>
          </a:p>
          <a:p>
            <a:r>
              <a:rPr lang="cs-CZ" sz="4400" dirty="0" err="1" smtClean="0"/>
              <a:t>Björn</a:t>
            </a:r>
            <a:r>
              <a:rPr lang="cs-CZ" sz="4400" dirty="0" smtClean="0"/>
              <a:t> </a:t>
            </a:r>
            <a:r>
              <a:rPr lang="cs-CZ" sz="4400" dirty="0" err="1" smtClean="0"/>
              <a:t>Ulvaeus</a:t>
            </a:r>
            <a:r>
              <a:rPr lang="cs-CZ" sz="4400" dirty="0" smtClean="0"/>
              <a:t> </a:t>
            </a:r>
            <a:r>
              <a:rPr lang="cs-CZ" sz="2800" dirty="0" smtClean="0"/>
              <a:t>–</a:t>
            </a:r>
            <a:r>
              <a:rPr lang="cs-CZ" sz="4400" dirty="0" smtClean="0"/>
              <a:t> </a:t>
            </a:r>
            <a:r>
              <a:rPr lang="cs-CZ" sz="2800" dirty="0" smtClean="0"/>
              <a:t>texty, hudba, kytara, zpěv</a:t>
            </a:r>
            <a:endParaRPr lang="cs-CZ" sz="4400" dirty="0" smtClean="0"/>
          </a:p>
          <a:p>
            <a:r>
              <a:rPr lang="cs-CZ" sz="4400" dirty="0" err="1" smtClean="0"/>
              <a:t>Benny</a:t>
            </a:r>
            <a:r>
              <a:rPr lang="cs-CZ" sz="4400" dirty="0" smtClean="0"/>
              <a:t> </a:t>
            </a:r>
            <a:r>
              <a:rPr lang="cs-CZ" sz="4400" dirty="0" err="1" smtClean="0"/>
              <a:t>Andersson</a:t>
            </a:r>
            <a:r>
              <a:rPr lang="cs-CZ" sz="4400" dirty="0" smtClean="0"/>
              <a:t> </a:t>
            </a:r>
            <a:r>
              <a:rPr lang="cs-CZ" sz="2800" dirty="0" smtClean="0"/>
              <a:t>– hudba, klávesy, zpěv</a:t>
            </a:r>
          </a:p>
          <a:p>
            <a:r>
              <a:rPr lang="cs-CZ" sz="4400" dirty="0" err="1" smtClean="0"/>
              <a:t>Anni-Frid</a:t>
            </a:r>
            <a:r>
              <a:rPr lang="cs-CZ" sz="4400" dirty="0" smtClean="0"/>
              <a:t> </a:t>
            </a:r>
            <a:r>
              <a:rPr lang="cs-CZ" sz="4400" dirty="0" err="1" smtClean="0"/>
              <a:t>Lyngstad</a:t>
            </a:r>
            <a:r>
              <a:rPr lang="cs-CZ" sz="4400" dirty="0" smtClean="0"/>
              <a:t> - zpěv</a:t>
            </a:r>
            <a:endParaRPr lang="cs-CZ" sz="4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   Žánry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4400" dirty="0" smtClean="0"/>
              <a:t>Pop rock</a:t>
            </a:r>
            <a:endParaRPr lang="cs-CZ" sz="4400" dirty="0" smtClean="0"/>
          </a:p>
          <a:p>
            <a:r>
              <a:rPr lang="it-IT" sz="4400" dirty="0" smtClean="0"/>
              <a:t>Euro disco</a:t>
            </a:r>
            <a:endParaRPr lang="cs-CZ" sz="4400" dirty="0" smtClean="0"/>
          </a:p>
          <a:p>
            <a:r>
              <a:rPr lang="cs-CZ" sz="4400" dirty="0" smtClean="0"/>
              <a:t>E</a:t>
            </a:r>
            <a:r>
              <a:rPr lang="it-IT" sz="4400" dirty="0" smtClean="0"/>
              <a:t>uropop</a:t>
            </a:r>
            <a:endParaRPr lang="cs-CZ" sz="4400" dirty="0" smtClean="0"/>
          </a:p>
          <a:p>
            <a:r>
              <a:rPr lang="cs-CZ" sz="4400" dirty="0" smtClean="0"/>
              <a:t>S</a:t>
            </a:r>
            <a:r>
              <a:rPr lang="it-IT" sz="4400" dirty="0" smtClean="0"/>
              <a:t>ynthpop</a:t>
            </a:r>
            <a:endParaRPr lang="cs-CZ" sz="4400" dirty="0"/>
          </a:p>
        </p:txBody>
      </p:sp>
      <p:pic>
        <p:nvPicPr>
          <p:cNvPr id="4" name="Picture 5" descr="C:\Documents and Settings\X\Local Settings\Temporary Internet Files\Content.IE5\L4IL9T6L\MP9004096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32977">
            <a:off x="4857699" y="1241056"/>
            <a:ext cx="3003176" cy="45157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3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70416"/>
          </a:xfrm>
        </p:spPr>
        <p:txBody>
          <a:bodyPr/>
          <a:lstStyle/>
          <a:p>
            <a:pPr algn="ctr"/>
            <a:r>
              <a:rPr lang="cs-CZ" sz="6000" dirty="0" smtClean="0"/>
              <a:t>Historie kapely: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389120"/>
          </a:xfrm>
        </p:spPr>
        <p:txBody>
          <a:bodyPr>
            <a:noAutofit/>
          </a:bodyPr>
          <a:lstStyle/>
          <a:p>
            <a:r>
              <a:rPr lang="cs-CZ" sz="3200" dirty="0" smtClean="0"/>
              <a:t>Založení ve Stockholmu (Švédsko) v roce 1970.</a:t>
            </a:r>
          </a:p>
          <a:p>
            <a:r>
              <a:rPr lang="cs-CZ" sz="3200" dirty="0" smtClean="0"/>
              <a:t>Název vznikl spojením začátečních písmen jmen členů: </a:t>
            </a:r>
            <a:r>
              <a:rPr lang="cs-CZ" sz="2800" dirty="0" smtClean="0">
                <a:solidFill>
                  <a:srgbClr val="FF0000"/>
                </a:solidFill>
              </a:rPr>
              <a:t>A*</a:t>
            </a:r>
            <a:r>
              <a:rPr lang="cs-CZ" sz="2800" dirty="0" err="1" smtClean="0"/>
              <a:t>gnetha</a:t>
            </a:r>
            <a:r>
              <a:rPr lang="cs-CZ" sz="2800" dirty="0" smtClean="0"/>
              <a:t>,</a:t>
            </a:r>
            <a:r>
              <a:rPr lang="cs-CZ" sz="2800" dirty="0" smtClean="0">
                <a:solidFill>
                  <a:srgbClr val="FF0000"/>
                </a:solidFill>
              </a:rPr>
              <a:t> B*</a:t>
            </a:r>
            <a:r>
              <a:rPr lang="cs-CZ" sz="2800" dirty="0" err="1" smtClean="0"/>
              <a:t>jörn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FF0000"/>
                </a:solidFill>
              </a:rPr>
              <a:t>B*</a:t>
            </a:r>
            <a:r>
              <a:rPr lang="cs-CZ" sz="2800" dirty="0" err="1" smtClean="0"/>
              <a:t>enny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a</a:t>
            </a:r>
            <a:r>
              <a:rPr lang="cs-CZ" sz="2800" dirty="0" smtClean="0">
                <a:solidFill>
                  <a:srgbClr val="FF0000"/>
                </a:solidFill>
              </a:rPr>
              <a:t> A*</a:t>
            </a:r>
            <a:r>
              <a:rPr lang="cs-CZ" sz="2800" dirty="0" err="1" smtClean="0"/>
              <a:t>nni-Frid</a:t>
            </a:r>
            <a:r>
              <a:rPr lang="cs-CZ" sz="2800" dirty="0" smtClean="0"/>
              <a:t>. </a:t>
            </a:r>
          </a:p>
          <a:p>
            <a:r>
              <a:rPr lang="cs-CZ" sz="2800" dirty="0" smtClean="0"/>
              <a:t>Skupinu tvořily dvě manželské dvojice.</a:t>
            </a:r>
          </a:p>
          <a:p>
            <a:r>
              <a:rPr lang="cs-CZ" sz="3200" dirty="0"/>
              <a:t>B</a:t>
            </a:r>
            <a:r>
              <a:rPr lang="cs-CZ" sz="3200" dirty="0" smtClean="0"/>
              <a:t>yla to první ne-anglicky mluvící popová skupina, která dobyla hitparády v anglicky mluvících zemích.</a:t>
            </a:r>
          </a:p>
          <a:p>
            <a:r>
              <a:rPr lang="cs-CZ" sz="3200" dirty="0" smtClean="0"/>
              <a:t>1983 – rozpad skupiny i obou manželství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262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8229600" cy="548788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Autory písní byli </a:t>
            </a:r>
            <a:r>
              <a:rPr lang="cs-CZ" sz="3600" dirty="0" err="1" smtClean="0"/>
              <a:t>Björn</a:t>
            </a:r>
            <a:r>
              <a:rPr lang="cs-CZ" sz="3600" dirty="0" smtClean="0"/>
              <a:t> a </a:t>
            </a:r>
            <a:r>
              <a:rPr lang="cs-CZ" sz="3600" dirty="0" err="1" smtClean="0"/>
              <a:t>Benny</a:t>
            </a:r>
            <a:endParaRPr lang="cs-CZ" sz="3600" dirty="0" smtClean="0"/>
          </a:p>
          <a:p>
            <a:r>
              <a:rPr lang="cs-CZ" sz="3600" dirty="0" smtClean="0"/>
              <a:t>Z jejich skladeb vznikl úspěšný muzikál </a:t>
            </a:r>
            <a:r>
              <a:rPr lang="cs-CZ" sz="3600" dirty="0" err="1" smtClean="0"/>
              <a:t>Mamma</a:t>
            </a:r>
            <a:r>
              <a:rPr lang="cs-CZ" sz="3600" dirty="0" smtClean="0"/>
              <a:t> </a:t>
            </a:r>
            <a:r>
              <a:rPr lang="cs-CZ" sz="3600" dirty="0" err="1" smtClean="0"/>
              <a:t>Mia</a:t>
            </a:r>
            <a:r>
              <a:rPr lang="cs-CZ" sz="3600" dirty="0" smtClean="0"/>
              <a:t>, poté i film.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4639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ABBA: ALBA:          PÍSNĚ: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76872"/>
            <a:ext cx="8424936" cy="4245104"/>
          </a:xfrm>
        </p:spPr>
        <p:txBody>
          <a:bodyPr numCol="2">
            <a:normAutofit lnSpcReduction="10000"/>
          </a:bodyPr>
          <a:lstStyle/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3600" dirty="0" smtClean="0"/>
              <a:t> </a:t>
            </a:r>
            <a:r>
              <a:rPr lang="cs-CZ" sz="3600" dirty="0"/>
              <a:t>Ring </a:t>
            </a:r>
            <a:r>
              <a:rPr lang="cs-CZ" sz="3600" dirty="0" err="1"/>
              <a:t>Ring</a:t>
            </a:r>
            <a:r>
              <a:rPr lang="cs-CZ" sz="3600" dirty="0"/>
              <a:t> </a:t>
            </a:r>
            <a:endParaRPr lang="cs-CZ" sz="36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3600" dirty="0" smtClean="0"/>
              <a:t> </a:t>
            </a:r>
            <a:r>
              <a:rPr lang="cs-CZ" sz="3600" dirty="0"/>
              <a:t>Waterloo </a:t>
            </a:r>
            <a:endParaRPr lang="cs-CZ" sz="36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3600" dirty="0" smtClean="0"/>
              <a:t> </a:t>
            </a:r>
            <a:r>
              <a:rPr lang="fr-FR" sz="3600" dirty="0" smtClean="0"/>
              <a:t>Voulez-Vous </a:t>
            </a:r>
            <a:endParaRPr lang="cs-CZ" sz="36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3600" dirty="0" smtClean="0"/>
              <a:t> S</a:t>
            </a:r>
            <a:r>
              <a:rPr lang="fr-FR" sz="3600" dirty="0" smtClean="0"/>
              <a:t>uper Troupe</a:t>
            </a:r>
            <a:r>
              <a:rPr lang="cs-CZ" sz="3600" dirty="0" smtClean="0"/>
              <a:t>r</a:t>
            </a:r>
          </a:p>
          <a:p>
            <a:pPr marL="457200" lvl="1" indent="-457200">
              <a:buClr>
                <a:schemeClr val="accent3"/>
              </a:buClr>
              <a:buSzPct val="95000"/>
            </a:pPr>
            <a:endParaRPr lang="cs-CZ" sz="3600" dirty="0"/>
          </a:p>
          <a:p>
            <a:pPr marL="457200" lvl="1" indent="-457200">
              <a:buClr>
                <a:schemeClr val="accent3"/>
              </a:buClr>
              <a:buSzPct val="95000"/>
            </a:pPr>
            <a:endParaRPr lang="cs-CZ" sz="36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err="1" smtClean="0"/>
              <a:t>Mamma</a:t>
            </a:r>
            <a:r>
              <a:rPr lang="cs-CZ" sz="2800" dirty="0" smtClean="0"/>
              <a:t> </a:t>
            </a:r>
            <a:r>
              <a:rPr lang="cs-CZ" sz="2800" dirty="0" err="1" smtClean="0"/>
              <a:t>Mia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smtClean="0"/>
              <a:t>S. O. S.</a:t>
            </a:r>
            <a:r>
              <a:rPr lang="fr-FR" sz="2800" dirty="0" smtClean="0"/>
              <a:t> 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smtClean="0"/>
              <a:t>Dancing </a:t>
            </a:r>
            <a:r>
              <a:rPr lang="cs-CZ" sz="2800" dirty="0" err="1" smtClean="0"/>
              <a:t>Queen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smtClean="0"/>
              <a:t>Money, </a:t>
            </a:r>
            <a:r>
              <a:rPr lang="cs-CZ" sz="2800" dirty="0" err="1" smtClean="0"/>
              <a:t>money</a:t>
            </a:r>
            <a:r>
              <a:rPr lang="cs-CZ" sz="2800" dirty="0" smtClean="0"/>
              <a:t>, </a:t>
            </a:r>
            <a:r>
              <a:rPr lang="cs-CZ" sz="2800" dirty="0" err="1" smtClean="0"/>
              <a:t>money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err="1" smtClean="0"/>
              <a:t>Chiquitita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err="1" smtClean="0"/>
              <a:t>Honey</a:t>
            </a:r>
            <a:r>
              <a:rPr lang="cs-CZ" sz="2800" dirty="0"/>
              <a:t> </a:t>
            </a:r>
            <a:r>
              <a:rPr lang="cs-CZ" sz="2800" dirty="0" err="1" smtClean="0"/>
              <a:t>Honey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Winner</a:t>
            </a:r>
            <a:r>
              <a:rPr lang="cs-CZ" sz="2800" dirty="0" smtClean="0"/>
              <a:t> </a:t>
            </a:r>
            <a:r>
              <a:rPr lang="cs-CZ" sz="2800" dirty="0" err="1" smtClean="0"/>
              <a:t>Takes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All</a:t>
            </a:r>
            <a:endParaRPr lang="cs-CZ" sz="2800" dirty="0" smtClean="0"/>
          </a:p>
          <a:p>
            <a:pPr marL="457200" lvl="1" indent="-457200">
              <a:buClr>
                <a:schemeClr val="accent3"/>
              </a:buClr>
              <a:buSzPct val="95000"/>
            </a:pPr>
            <a:r>
              <a:rPr lang="cs-CZ" sz="2800" dirty="0" smtClean="0"/>
              <a:t>Fernando</a:t>
            </a:r>
          </a:p>
          <a:p>
            <a:pPr marL="457200" lvl="1" indent="-457200">
              <a:buClr>
                <a:schemeClr val="accent3"/>
              </a:buClr>
              <a:buSzPct val="95000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0165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/>
              <a:t>  Opakování: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68136"/>
            <a:ext cx="8229600" cy="438912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Jaký žánr skupina hrála? _________</a:t>
            </a:r>
          </a:p>
          <a:p>
            <a:r>
              <a:rPr lang="cs-CZ" sz="4000" dirty="0" smtClean="0"/>
              <a:t>Kde skupina vznikla? ___________</a:t>
            </a:r>
          </a:p>
          <a:p>
            <a:r>
              <a:rPr lang="cs-CZ" sz="4000" dirty="0" smtClean="0"/>
              <a:t>Jak vznikl název kapely? _________</a:t>
            </a:r>
          </a:p>
          <a:p>
            <a:r>
              <a:rPr lang="cs-CZ" sz="4000" dirty="0" smtClean="0"/>
              <a:t>Jmenuj tři jejich písně. __________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______________________________</a:t>
            </a:r>
          </a:p>
          <a:p>
            <a:endParaRPr lang="cs-CZ" sz="4000" dirty="0" smtClean="0"/>
          </a:p>
          <a:p>
            <a:endParaRPr lang="cs-CZ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1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</TotalTime>
  <Words>277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Tok</vt:lpstr>
      <vt:lpstr>Motiv systému Office</vt:lpstr>
      <vt:lpstr>Prezentace aplikace PowerPoint</vt:lpstr>
      <vt:lpstr>Anotace</vt:lpstr>
      <vt:lpstr>ABBA</vt:lpstr>
      <vt:lpstr>  Členové skupiny:</vt:lpstr>
      <vt:lpstr>   Žánry</vt:lpstr>
      <vt:lpstr>Historie kapely:</vt:lpstr>
      <vt:lpstr>Prezentace aplikace PowerPoint</vt:lpstr>
      <vt:lpstr>ABBA: ALBA:          PÍSNĚ:</vt:lpstr>
      <vt:lpstr>  Opakování: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ABBA</dc:title>
  <dc:creator>X</dc:creator>
  <cp:lastModifiedBy>Dufková</cp:lastModifiedBy>
  <cp:revision>12</cp:revision>
  <dcterms:created xsi:type="dcterms:W3CDTF">2012-03-13T21:45:45Z</dcterms:created>
  <dcterms:modified xsi:type="dcterms:W3CDTF">2012-03-18T01:40:41Z</dcterms:modified>
</cp:coreProperties>
</file>