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1" r:id="rId3"/>
    <p:sldId id="262" r:id="rId4"/>
    <p:sldId id="257" r:id="rId5"/>
    <p:sldId id="258" r:id="rId6"/>
    <p:sldId id="259" r:id="rId7"/>
    <p:sldId id="260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Dana Dufková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VY_32_INOVACE_15_Antonín Dvořák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Antonín Dvořák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Hudební výchova na 2. stupni ZŠ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  <dgm:t>
        <a:bodyPr/>
        <a:lstStyle/>
        <a:p>
          <a:endParaRPr lang="cs-CZ"/>
        </a:p>
      </dgm:t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  <dgm:t>
        <a:bodyPr/>
        <a:lstStyle/>
        <a:p>
          <a:endParaRPr lang="cs-CZ"/>
        </a:p>
      </dgm:t>
    </dgm:pt>
    <dgm:pt modelId="{902074E1-B931-4618-97F1-FADBE82E9C3C}" type="pres">
      <dgm:prSet presAssocID="{019433A1-1324-4DE1-9E6F-32B851095F74}" presName="circle3" presStyleLbl="node1" presStyleIdx="2" presStyleCnt="6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  <dgm:t>
        <a:bodyPr/>
        <a:lstStyle/>
        <a:p>
          <a:endParaRPr lang="cs-CZ"/>
        </a:p>
      </dgm:t>
    </dgm:pt>
    <dgm:pt modelId="{6DB11F1C-D028-4800-9625-6611CA9DE6D4}" type="pres">
      <dgm:prSet presAssocID="{DAEA276B-ECF9-46F6-A7D3-4693B2D32BC4}" presName="circle4" presStyleLbl="node1" presStyleIdx="3" presStyleCnt="6"/>
      <dgm:spPr/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  <dgm:t>
        <a:bodyPr/>
        <a:lstStyle/>
        <a:p>
          <a:endParaRPr lang="cs-CZ"/>
        </a:p>
      </dgm:t>
    </dgm:pt>
    <dgm:pt modelId="{D7419528-33A6-416D-9E64-B3F7915C5149}" type="pres">
      <dgm:prSet presAssocID="{C73C7642-F245-4585-8F88-243F9FAEF6CA}" presName="circle5" presStyleLbl="node1" presStyleIdx="4" presStyleCnt="6"/>
      <dgm:spPr/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  <dgm:t>
        <a:bodyPr/>
        <a:lstStyle/>
        <a:p>
          <a:endParaRPr lang="cs-CZ"/>
        </a:p>
      </dgm:t>
    </dgm:pt>
    <dgm:pt modelId="{12255512-213F-41DF-90A6-8B4CD74A2B52}" type="pres">
      <dgm:prSet presAssocID="{EBC41103-E2E5-4D48-9B4B-425520D3D098}" presName="circle6" presStyleLbl="node1" presStyleIdx="5" presStyleCnt="6"/>
      <dgm:spPr/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005823C-BD08-4894-8622-B94D7258B204}" type="presOf" srcId="{445C7998-7549-48B0-BD68-D4F0167F02E5}" destId="{BC35EE03-4121-4EF9-923D-7CB6D30D358D}" srcOrd="0" destOrd="0" presId="urn:microsoft.com/office/officeart/2005/8/layout/target3"/>
    <dgm:cxn modelId="{FF443A2A-0B17-4529-8452-9A565C619B61}" type="presOf" srcId="{EBC41103-E2E5-4D48-9B4B-425520D3D098}" destId="{50C2F88D-8688-44C2-A854-691F34009D3B}" srcOrd="0" destOrd="0" presId="urn:microsoft.com/office/officeart/2005/8/layout/target3"/>
    <dgm:cxn modelId="{048C36EE-D3ED-4EF8-B4C8-85D6DE0F1B9F}" type="presOf" srcId="{C73C7642-F245-4585-8F88-243F9FAEF6CA}" destId="{97289DF2-90F4-4EC2-A9FC-633B00BAB610}" srcOrd="0" destOrd="0" presId="urn:microsoft.com/office/officeart/2005/8/layout/target3"/>
    <dgm:cxn modelId="{CF0E9B29-910F-48FD-AC7F-539CC13F8569}" type="presOf" srcId="{019433A1-1324-4DE1-9E6F-32B851095F74}" destId="{E7297F21-D4FD-4A41-AE58-814D01A6B5E7}" srcOrd="1" destOrd="0" presId="urn:microsoft.com/office/officeart/2005/8/layout/target3"/>
    <dgm:cxn modelId="{F5A3E75F-9522-40E2-8242-CCA4C52DC975}" type="presOf" srcId="{DAEA276B-ECF9-46F6-A7D3-4693B2D32BC4}" destId="{F69A1436-182C-465B-AD7F-FE48E0C090C1}" srcOrd="1" destOrd="0" presId="urn:microsoft.com/office/officeart/2005/8/layout/target3"/>
    <dgm:cxn modelId="{6FFBB79A-74B4-4303-A6F2-F7332B6EE1C1}" type="presOf" srcId="{FBBFC3EA-9D9D-4F3A-BEA6-9C2C0E46BF20}" destId="{643EA938-EDE0-4533-ACCC-D2BD6F3A527C}" srcOrd="0" destOrd="0" presId="urn:microsoft.com/office/officeart/2005/8/layout/target3"/>
    <dgm:cxn modelId="{8DD182A3-DEFD-414F-9AE1-FF8F9DB0717D}" type="presOf" srcId="{445C7998-7549-48B0-BD68-D4F0167F02E5}" destId="{4D19AB04-24FA-40C2-B203-52AE3D15E171}" srcOrd="1" destOrd="0" presId="urn:microsoft.com/office/officeart/2005/8/layout/target3"/>
    <dgm:cxn modelId="{87049CCA-A29C-4C77-86CA-4C57A06B5955}" type="presOf" srcId="{019433A1-1324-4DE1-9E6F-32B851095F74}" destId="{A3817367-F2BC-482F-8832-FA00B51DCCF3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E38AE387-2655-4D19-85FA-E443E0CDB4F0}" type="presOf" srcId="{39F8B381-5807-488E-AC22-73DD4140ED4A}" destId="{71045F8C-00FA-488E-A7BD-E2E6753D979D}" srcOrd="0" destOrd="0" presId="urn:microsoft.com/office/officeart/2005/8/layout/target3"/>
    <dgm:cxn modelId="{166EEAD2-E163-4ED2-8019-E7623A66EFF8}" type="presOf" srcId="{DAEA276B-ECF9-46F6-A7D3-4693B2D32BC4}" destId="{CDED6FE3-AD8F-4ACC-B6B8-710EDDD97598}" srcOrd="0" destOrd="0" presId="urn:microsoft.com/office/officeart/2005/8/layout/target3"/>
    <dgm:cxn modelId="{9154D166-A047-4355-A872-B0EC3717F831}" type="presOf" srcId="{EBC41103-E2E5-4D48-9B4B-425520D3D098}" destId="{F969C235-9271-4D34-B740-D627A121CAD0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0DB364FA-40ED-486D-96A4-FA270455DB6D}" type="presOf" srcId="{FBBFC3EA-9D9D-4F3A-BEA6-9C2C0E46BF20}" destId="{832BF48F-0145-4429-9E02-8FCA946CCE9E}" srcOrd="1" destOrd="0" presId="urn:microsoft.com/office/officeart/2005/8/layout/target3"/>
    <dgm:cxn modelId="{65FCDB2C-0E1D-4DF9-930B-90DD16C26DE0}" type="presOf" srcId="{C73C7642-F245-4585-8F88-243F9FAEF6CA}" destId="{AA41A67C-3D3F-4AE9-9E0F-5D7F7BB2E74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B0DC5A48-6ADA-45E5-B45F-3217EE1CDAB2}" type="presParOf" srcId="{71045F8C-00FA-488E-A7BD-E2E6753D979D}" destId="{3577EC6B-C980-4F34-8C69-4365E7B8FC8C}" srcOrd="0" destOrd="0" presId="urn:microsoft.com/office/officeart/2005/8/layout/target3"/>
    <dgm:cxn modelId="{F181AE67-476F-4AA3-B1FC-5B7EBE14066E}" type="presParOf" srcId="{71045F8C-00FA-488E-A7BD-E2E6753D979D}" destId="{6940EB87-DC1D-4BC3-9408-9AC2E1FFC039}" srcOrd="1" destOrd="0" presId="urn:microsoft.com/office/officeart/2005/8/layout/target3"/>
    <dgm:cxn modelId="{62260B43-45F7-461E-869D-D961F1E684B0}" type="presParOf" srcId="{71045F8C-00FA-488E-A7BD-E2E6753D979D}" destId="{BC35EE03-4121-4EF9-923D-7CB6D30D358D}" srcOrd="2" destOrd="0" presId="urn:microsoft.com/office/officeart/2005/8/layout/target3"/>
    <dgm:cxn modelId="{E088D8E1-4997-4405-99AD-A7C28DA94DE9}" type="presParOf" srcId="{71045F8C-00FA-488E-A7BD-E2E6753D979D}" destId="{C95EEA27-3CBF-4645-A92D-9D8AF5C1CBFC}" srcOrd="3" destOrd="0" presId="urn:microsoft.com/office/officeart/2005/8/layout/target3"/>
    <dgm:cxn modelId="{C7A0FA50-F5D0-441F-814F-CD67D1C9959E}" type="presParOf" srcId="{71045F8C-00FA-488E-A7BD-E2E6753D979D}" destId="{851BB866-B6AE-4566-893F-4C635BA974FC}" srcOrd="4" destOrd="0" presId="urn:microsoft.com/office/officeart/2005/8/layout/target3"/>
    <dgm:cxn modelId="{DF70E6F1-750C-4A87-B03B-B2A5D0A538F4}" type="presParOf" srcId="{71045F8C-00FA-488E-A7BD-E2E6753D979D}" destId="{643EA938-EDE0-4533-ACCC-D2BD6F3A527C}" srcOrd="5" destOrd="0" presId="urn:microsoft.com/office/officeart/2005/8/layout/target3"/>
    <dgm:cxn modelId="{293C4842-2957-4F7A-A4E1-2AC0EAE2E2B2}" type="presParOf" srcId="{71045F8C-00FA-488E-A7BD-E2E6753D979D}" destId="{92F31B18-D66D-4CC7-89B9-378928DE877D}" srcOrd="6" destOrd="0" presId="urn:microsoft.com/office/officeart/2005/8/layout/target3"/>
    <dgm:cxn modelId="{6C3B4B5C-3039-4ABF-9391-4B52C7FA5E62}" type="presParOf" srcId="{71045F8C-00FA-488E-A7BD-E2E6753D979D}" destId="{902074E1-B931-4618-97F1-FADBE82E9C3C}" srcOrd="7" destOrd="0" presId="urn:microsoft.com/office/officeart/2005/8/layout/target3"/>
    <dgm:cxn modelId="{B46C37D0-14E2-43C2-A344-3916F789C864}" type="presParOf" srcId="{71045F8C-00FA-488E-A7BD-E2E6753D979D}" destId="{A3817367-F2BC-482F-8832-FA00B51DCCF3}" srcOrd="8" destOrd="0" presId="urn:microsoft.com/office/officeart/2005/8/layout/target3"/>
    <dgm:cxn modelId="{43352AFA-234E-42C1-A0F8-BE1EB5C350BD}" type="presParOf" srcId="{71045F8C-00FA-488E-A7BD-E2E6753D979D}" destId="{626ABFF6-56C8-4386-B662-68EC364EED9D}" srcOrd="9" destOrd="0" presId="urn:microsoft.com/office/officeart/2005/8/layout/target3"/>
    <dgm:cxn modelId="{82867063-EA4B-41B5-9399-536B79954AD4}" type="presParOf" srcId="{71045F8C-00FA-488E-A7BD-E2E6753D979D}" destId="{6DB11F1C-D028-4800-9625-6611CA9DE6D4}" srcOrd="10" destOrd="0" presId="urn:microsoft.com/office/officeart/2005/8/layout/target3"/>
    <dgm:cxn modelId="{D057EC55-E4B1-4CF8-8BFF-C150B3469490}" type="presParOf" srcId="{71045F8C-00FA-488E-A7BD-E2E6753D979D}" destId="{CDED6FE3-AD8F-4ACC-B6B8-710EDDD97598}" srcOrd="11" destOrd="0" presId="urn:microsoft.com/office/officeart/2005/8/layout/target3"/>
    <dgm:cxn modelId="{DB80CBD8-D043-4110-B128-0E0CD393B2C4}" type="presParOf" srcId="{71045F8C-00FA-488E-A7BD-E2E6753D979D}" destId="{397AC6D7-84A6-4150-958F-83C92D9ACF38}" srcOrd="12" destOrd="0" presId="urn:microsoft.com/office/officeart/2005/8/layout/target3"/>
    <dgm:cxn modelId="{AABD4A39-5564-473E-A9D2-DEC0B4807C8C}" type="presParOf" srcId="{71045F8C-00FA-488E-A7BD-E2E6753D979D}" destId="{D7419528-33A6-416D-9E64-B3F7915C5149}" srcOrd="13" destOrd="0" presId="urn:microsoft.com/office/officeart/2005/8/layout/target3"/>
    <dgm:cxn modelId="{FE5793EE-D517-43BE-8C27-41492294920E}" type="presParOf" srcId="{71045F8C-00FA-488E-A7BD-E2E6753D979D}" destId="{97289DF2-90F4-4EC2-A9FC-633B00BAB610}" srcOrd="14" destOrd="0" presId="urn:microsoft.com/office/officeart/2005/8/layout/target3"/>
    <dgm:cxn modelId="{BA3652D5-D9DB-4106-9FA0-A9C2954C7B8E}" type="presParOf" srcId="{71045F8C-00FA-488E-A7BD-E2E6753D979D}" destId="{234EBA9D-95B4-4C20-A84E-6F65F1085DC6}" srcOrd="15" destOrd="0" presId="urn:microsoft.com/office/officeart/2005/8/layout/target3"/>
    <dgm:cxn modelId="{3485986B-6CEB-4B3B-8E3F-7F1FB5D7F8C1}" type="presParOf" srcId="{71045F8C-00FA-488E-A7BD-E2E6753D979D}" destId="{12255512-213F-41DF-90A6-8B4CD74A2B52}" srcOrd="16" destOrd="0" presId="urn:microsoft.com/office/officeart/2005/8/layout/target3"/>
    <dgm:cxn modelId="{0BC246D5-09A6-4BB1-8A57-6F9C77D883EC}" type="presParOf" srcId="{71045F8C-00FA-488E-A7BD-E2E6753D979D}" destId="{50C2F88D-8688-44C2-A854-691F34009D3B}" srcOrd="17" destOrd="0" presId="urn:microsoft.com/office/officeart/2005/8/layout/target3"/>
    <dgm:cxn modelId="{9B31092A-E26E-42DB-BB13-52BEFC2F820F}" type="presParOf" srcId="{71045F8C-00FA-488E-A7BD-E2E6753D979D}" destId="{4D19AB04-24FA-40C2-B203-52AE3D15E171}" srcOrd="18" destOrd="0" presId="urn:microsoft.com/office/officeart/2005/8/layout/target3"/>
    <dgm:cxn modelId="{31C69BA5-B00E-4976-BFC7-BB00C2F2915D}" type="presParOf" srcId="{71045F8C-00FA-488E-A7BD-E2E6753D979D}" destId="{832BF48F-0145-4429-9E02-8FCA946CCE9E}" srcOrd="19" destOrd="0" presId="urn:microsoft.com/office/officeart/2005/8/layout/target3"/>
    <dgm:cxn modelId="{898B5D61-011A-47ED-A9FC-A795BAF67A7B}" type="presParOf" srcId="{71045F8C-00FA-488E-A7BD-E2E6753D979D}" destId="{E7297F21-D4FD-4A41-AE58-814D01A6B5E7}" srcOrd="20" destOrd="0" presId="urn:microsoft.com/office/officeart/2005/8/layout/target3"/>
    <dgm:cxn modelId="{8FF5A767-29F2-4893-9E6A-7D91CBF81339}" type="presParOf" srcId="{71045F8C-00FA-488E-A7BD-E2E6753D979D}" destId="{F69A1436-182C-465B-AD7F-FE48E0C090C1}" srcOrd="21" destOrd="0" presId="urn:microsoft.com/office/officeart/2005/8/layout/target3"/>
    <dgm:cxn modelId="{554781D0-96D7-4068-997B-3E8A55117E73}" type="presParOf" srcId="{71045F8C-00FA-488E-A7BD-E2E6753D979D}" destId="{AA41A67C-3D3F-4AE9-9E0F-5D7F7BB2E741}" srcOrd="22" destOrd="0" presId="urn:microsoft.com/office/officeart/2005/8/layout/target3"/>
    <dgm:cxn modelId="{D1DA92DF-A5A7-462B-9B85-75C7263187AC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Dana Dufková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VY_32_INOVACE_15_Antonín Dvořák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Hudební výchova na 2. stupni ZŠ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Antonín Dvořák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4271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8712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0404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7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934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832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236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85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703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52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8437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93EB9C-10D8-493A-90AA-FE01AC81BB7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EBA54D-EA0A-45E5-BF4D-5D9606F9FE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9557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751290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236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7845816"/>
              </p:ext>
            </p:extLst>
          </p:nvPr>
        </p:nvGraphicFramePr>
        <p:xfrm>
          <a:off x="1547664" y="1772816"/>
          <a:ext cx="6096000" cy="404822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467595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9.</a:t>
                      </a:r>
                      <a:endParaRPr lang="cs-CZ" dirty="0"/>
                    </a:p>
                  </a:txBody>
                  <a:tcPr/>
                </a:tc>
              </a:tr>
              <a:tr h="807083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tabuli,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smtClean="0"/>
                        <a:t>test</a:t>
                      </a:r>
                      <a:endParaRPr lang="cs-CZ" dirty="0"/>
                    </a:p>
                  </a:txBody>
                  <a:tcPr/>
                </a:tc>
              </a:tr>
              <a:tr h="807083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Učebnice, CD</a:t>
                      </a:r>
                      <a:r>
                        <a:rPr lang="cs-CZ" baseline="0" dirty="0" smtClean="0"/>
                        <a:t> nahrávky, </a:t>
                      </a:r>
                      <a:r>
                        <a:rPr lang="cs-CZ" baseline="0" dirty="0" smtClean="0"/>
                        <a:t>fix na tabuli, nástěnná </a:t>
                      </a:r>
                      <a:r>
                        <a:rPr lang="cs-CZ" baseline="0" dirty="0" smtClean="0"/>
                        <a:t>tabule</a:t>
                      </a:r>
                      <a:endParaRPr lang="cs-CZ" dirty="0"/>
                    </a:p>
                  </a:txBody>
                  <a:tcPr/>
                </a:tc>
              </a:tr>
              <a:tr h="1498868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  <a:tr h="467595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298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922840" cy="990600"/>
          </a:xfrm>
        </p:spPr>
        <p:txBody>
          <a:bodyPr/>
          <a:lstStyle/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827584" y="1844824"/>
            <a:ext cx="75608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/>
              <a:t>Antonín Leopold Dvořák </a:t>
            </a:r>
          </a:p>
          <a:p>
            <a:pPr algn="ctr"/>
            <a:endParaRPr lang="cs-CZ" sz="5400" dirty="0" smtClean="0"/>
          </a:p>
          <a:p>
            <a:pPr algn="ctr"/>
            <a:r>
              <a:rPr lang="cs-CZ" sz="3600" dirty="0" smtClean="0"/>
              <a:t>Náš světově nejproslulejší a nejhranější hudební skladatel</a:t>
            </a:r>
            <a:endParaRPr lang="cs-CZ" sz="36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informace: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2060848"/>
            <a:ext cx="8153400" cy="4495800"/>
          </a:xfrm>
        </p:spPr>
        <p:txBody>
          <a:bodyPr>
            <a:normAutofit/>
          </a:bodyPr>
          <a:lstStyle/>
          <a:p>
            <a:r>
              <a:rPr lang="cs-CZ" dirty="0"/>
              <a:t>*</a:t>
            </a:r>
            <a:r>
              <a:rPr lang="cs-CZ" dirty="0" smtClean="0"/>
              <a:t>8. září 1841 Nelahozeves</a:t>
            </a:r>
          </a:p>
          <a:p>
            <a:r>
              <a:rPr lang="cs-CZ" dirty="0" smtClean="0"/>
              <a:t> otec </a:t>
            </a:r>
            <a:r>
              <a:rPr lang="cs-CZ" dirty="0"/>
              <a:t>byl řezníkem a hostinským</a:t>
            </a:r>
          </a:p>
          <a:p>
            <a:r>
              <a:rPr lang="cs-CZ" dirty="0" smtClean="0"/>
              <a:t>+1. května 1904 Praha</a:t>
            </a:r>
          </a:p>
          <a:p>
            <a:r>
              <a:rPr lang="cs-CZ" dirty="0" smtClean="0"/>
              <a:t> představitel romantismu</a:t>
            </a:r>
          </a:p>
          <a:p>
            <a:r>
              <a:rPr lang="cs-CZ" dirty="0" smtClean="0"/>
              <a:t>3 roky působil v New Yorku jako ředitel      konzervatoře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Nejznámější díla: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916833"/>
            <a:ext cx="8219256" cy="410445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Symfonie Z Nového </a:t>
            </a:r>
            <a:r>
              <a:rPr lang="cs-CZ" dirty="0"/>
              <a:t>světa </a:t>
            </a:r>
            <a:r>
              <a:rPr lang="cs-CZ" dirty="0" smtClean="0"/>
              <a:t>(první </a:t>
            </a:r>
            <a:r>
              <a:rPr lang="cs-CZ" dirty="0"/>
              <a:t>skladba, která zazněla po přistání na </a:t>
            </a:r>
            <a:r>
              <a:rPr lang="cs-CZ" dirty="0" smtClean="0"/>
              <a:t>Měsíci)</a:t>
            </a:r>
          </a:p>
          <a:p>
            <a:r>
              <a:rPr lang="cs-CZ" dirty="0" smtClean="0"/>
              <a:t>Opery: </a:t>
            </a:r>
            <a:r>
              <a:rPr lang="nl-NL" dirty="0" smtClean="0"/>
              <a:t>Čert a Káča</a:t>
            </a:r>
            <a:r>
              <a:rPr lang="cs-CZ" dirty="0" smtClean="0"/>
              <a:t>, Jakobín, Rusalka</a:t>
            </a:r>
          </a:p>
          <a:p>
            <a:r>
              <a:rPr lang="cs-CZ" dirty="0" smtClean="0"/>
              <a:t>Slovanské tance </a:t>
            </a:r>
          </a:p>
          <a:p>
            <a:r>
              <a:rPr lang="cs-CZ" dirty="0" smtClean="0"/>
              <a:t>Humoresky (klavírní </a:t>
            </a:r>
            <a:r>
              <a:rPr lang="cs-CZ" dirty="0" err="1" smtClean="0"/>
              <a:t>skl</a:t>
            </a:r>
            <a:r>
              <a:rPr lang="cs-CZ" dirty="0" smtClean="0"/>
              <a:t>.)</a:t>
            </a:r>
          </a:p>
          <a:p>
            <a:r>
              <a:rPr lang="cs-CZ" dirty="0" smtClean="0"/>
              <a:t>Moravské dvojzpěvy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</a:t>
            </a:r>
            <a:endParaRPr lang="cs-CZ" dirty="0"/>
          </a:p>
        </p:txBody>
      </p:sp>
      <p:pic>
        <p:nvPicPr>
          <p:cNvPr id="2050" name="Picture 2" descr="C:\Documents and Settings\X\Local Settings\Temporary Internet Files\Content.IE5\5LR5S371\MP90040492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3607912"/>
            <a:ext cx="3580349" cy="25573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74330" y="2132856"/>
            <a:ext cx="8153400" cy="4495800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Kde se Antonín Dvořák narodil? ………………….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Kde v cizině působil? ……………………………..  </a:t>
            </a:r>
          </a:p>
          <a:p>
            <a:pPr marL="514350" indent="-514350">
              <a:buFont typeface="+mj-lt"/>
              <a:buAutoNum type="arabicPeriod" startAt="3"/>
            </a:pPr>
            <a:r>
              <a:rPr lang="cs-CZ" dirty="0" smtClean="0"/>
              <a:t>Jmenuj jednu jeho operu: …………………………</a:t>
            </a:r>
          </a:p>
          <a:p>
            <a:pPr marL="514350" indent="-514350">
              <a:buFont typeface="+mj-lt"/>
              <a:buAutoNum type="arabicPeriod" startAt="3"/>
            </a:pPr>
            <a:r>
              <a:rPr lang="cs-CZ" dirty="0" smtClean="0"/>
              <a:t>Jaké napsal ………………..tance?</a:t>
            </a:r>
          </a:p>
          <a:p>
            <a:pPr marL="514350" indent="-514350">
              <a:buFont typeface="+mj-lt"/>
              <a:buAutoNum type="arabicPeriod" startAt="3"/>
            </a:pPr>
            <a:r>
              <a:rPr lang="cs-CZ" dirty="0" smtClean="0"/>
              <a:t>Jaká je nejznámější symfonie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A. Dvořáka? ……………………..</a:t>
            </a:r>
          </a:p>
          <a:p>
            <a:endParaRPr lang="cs-CZ" dirty="0"/>
          </a:p>
        </p:txBody>
      </p:sp>
      <p:pic>
        <p:nvPicPr>
          <p:cNvPr id="3075" name="Picture 3" descr="C:\Documents and Settings\X\Local Settings\Temporary Internet Files\Content.IE5\L4IL9T6L\MP900341513[1]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1">
                <a:lumMod val="20000"/>
                <a:lumOff val="80000"/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732240" y="4214696"/>
            <a:ext cx="1756274" cy="20300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Ilustrace: 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685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120</TotalTime>
  <Words>205</Words>
  <Application>Microsoft Office PowerPoint</Application>
  <PresentationFormat>Předvádění na obrazovce (4:3)</PresentationFormat>
  <Paragraphs>43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Medián</vt:lpstr>
      <vt:lpstr>Motiv systému Office</vt:lpstr>
      <vt:lpstr>Prezentace aplikace PowerPoint</vt:lpstr>
      <vt:lpstr>Anotace</vt:lpstr>
      <vt:lpstr>Prezentace aplikace PowerPoint</vt:lpstr>
      <vt:lpstr>Základní informace:</vt:lpstr>
      <vt:lpstr>Nejznámější díla:</vt:lpstr>
      <vt:lpstr>Opakování: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Antonín Leopold Dvořák</dc:title>
  <dc:creator>X</dc:creator>
  <cp:lastModifiedBy>Dufková</cp:lastModifiedBy>
  <cp:revision>15</cp:revision>
  <dcterms:created xsi:type="dcterms:W3CDTF">2012-03-14T13:10:14Z</dcterms:created>
  <dcterms:modified xsi:type="dcterms:W3CDTF">2012-03-18T01:37:34Z</dcterms:modified>
</cp:coreProperties>
</file>