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  <p:sldMasterId id="2147483804" r:id="rId2"/>
  </p:sldMasterIdLst>
  <p:notesMasterIdLst>
    <p:notesMasterId r:id="rId14"/>
  </p:notesMasterIdLst>
  <p:sldIdLst>
    <p:sldId id="256" r:id="rId3"/>
    <p:sldId id="267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Eva </a:t>
          </a:r>
          <a:r>
            <a:rPr lang="cs-CZ" dirty="0" err="1" smtClean="0"/>
            <a:t>Konopová</a:t>
          </a:r>
          <a:r>
            <a:rPr lang="cs-CZ" dirty="0" smtClean="0"/>
            <a:t>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VY_32_INOVACE_15_ P. I. Čajkovskij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P. I. Čajkovskij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Hudební výchova na 2. stupni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492512E-1079-4EE5-A450-8971A7E5E4C7}" type="doc">
      <dgm:prSet loTypeId="urn:microsoft.com/office/officeart/2005/8/layout/rings+Icon" loCatId="relationship" qsTypeId="urn:microsoft.com/office/officeart/2005/8/quickstyle/simple1" qsCatId="simple" csTypeId="urn:microsoft.com/office/officeart/2005/8/colors/accent1_2" csCatId="accent1" phldr="1"/>
      <dgm:spPr/>
    </dgm:pt>
    <dgm:pt modelId="{8A46AF08-FA81-41F5-A8B7-888E36D7CF1A}">
      <dgm:prSet phldrT="[Text]"/>
      <dgm:spPr/>
      <dgm:t>
        <a:bodyPr/>
        <a:lstStyle/>
        <a:p>
          <a:r>
            <a: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balety</a:t>
          </a:r>
          <a:endParaRPr lang="cs-CZ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gm:t>
    </dgm:pt>
    <dgm:pt modelId="{08BF86B6-21DB-4752-A11E-29567956A06A}" type="parTrans" cxnId="{E995507A-B4CF-491A-9D39-999B3B60E382}">
      <dgm:prSet/>
      <dgm:spPr/>
      <dgm:t>
        <a:bodyPr/>
        <a:lstStyle/>
        <a:p>
          <a:endParaRPr lang="cs-CZ"/>
        </a:p>
      </dgm:t>
    </dgm:pt>
    <dgm:pt modelId="{9A6F9F1E-2874-4E3C-8FBB-EE6DD5A61372}" type="sibTrans" cxnId="{E995507A-B4CF-491A-9D39-999B3B60E382}">
      <dgm:prSet/>
      <dgm:spPr/>
      <dgm:t>
        <a:bodyPr/>
        <a:lstStyle/>
        <a:p>
          <a:endParaRPr lang="cs-CZ"/>
        </a:p>
      </dgm:t>
    </dgm:pt>
    <dgm:pt modelId="{9DBB928A-FE14-4C5D-88C8-6B38FFAAD3D5}">
      <dgm:prSet phldrT="[Text]"/>
      <dgm:spPr/>
      <dgm:t>
        <a:bodyPr/>
        <a:lstStyle/>
        <a:p>
          <a:r>
            <a: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symfonie</a:t>
          </a:r>
          <a:endParaRPr lang="cs-CZ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gm:t>
    </dgm:pt>
    <dgm:pt modelId="{37E4D273-3E18-42D5-A1B5-6E83D69A909E}" type="parTrans" cxnId="{8EB03B53-1B51-4C43-970E-580E99F3A0C1}">
      <dgm:prSet/>
      <dgm:spPr/>
      <dgm:t>
        <a:bodyPr/>
        <a:lstStyle/>
        <a:p>
          <a:endParaRPr lang="cs-CZ"/>
        </a:p>
      </dgm:t>
    </dgm:pt>
    <dgm:pt modelId="{64BF875D-787C-420F-99E7-6686E9677880}" type="sibTrans" cxnId="{8EB03B53-1B51-4C43-970E-580E99F3A0C1}">
      <dgm:prSet/>
      <dgm:spPr/>
      <dgm:t>
        <a:bodyPr/>
        <a:lstStyle/>
        <a:p>
          <a:endParaRPr lang="cs-CZ"/>
        </a:p>
      </dgm:t>
    </dgm:pt>
    <dgm:pt modelId="{5A7695A5-E0BD-492D-A184-2AF410820F36}">
      <dgm:prSet phldrT="[Text]"/>
      <dgm:spPr/>
      <dgm:t>
        <a:bodyPr/>
        <a:lstStyle/>
        <a:p>
          <a:r>
            <a: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opery</a:t>
          </a:r>
          <a:endParaRPr lang="cs-CZ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gm:t>
    </dgm:pt>
    <dgm:pt modelId="{0F618D1F-876D-451F-9807-4C5856A8E982}" type="parTrans" cxnId="{11D16480-BE2D-4DE2-90D0-738A5A408F04}">
      <dgm:prSet/>
      <dgm:spPr/>
      <dgm:t>
        <a:bodyPr/>
        <a:lstStyle/>
        <a:p>
          <a:endParaRPr lang="cs-CZ"/>
        </a:p>
      </dgm:t>
    </dgm:pt>
    <dgm:pt modelId="{C3526F1D-BD03-4B22-A9CC-30D3840F49E0}" type="sibTrans" cxnId="{11D16480-BE2D-4DE2-90D0-738A5A408F04}">
      <dgm:prSet/>
      <dgm:spPr/>
      <dgm:t>
        <a:bodyPr/>
        <a:lstStyle/>
        <a:p>
          <a:endParaRPr lang="cs-CZ"/>
        </a:p>
      </dgm:t>
    </dgm:pt>
    <dgm:pt modelId="{AD381B6D-17FA-452B-9F2F-7BD561650768}" type="pres">
      <dgm:prSet presAssocID="{D492512E-1079-4EE5-A450-8971A7E5E4C7}" presName="Name0" presStyleCnt="0">
        <dgm:presLayoutVars>
          <dgm:chMax val="7"/>
          <dgm:dir/>
          <dgm:resizeHandles val="exact"/>
        </dgm:presLayoutVars>
      </dgm:prSet>
      <dgm:spPr/>
    </dgm:pt>
    <dgm:pt modelId="{44D5C392-F605-49C8-ACE6-1B0501E78F90}" type="pres">
      <dgm:prSet presAssocID="{D492512E-1079-4EE5-A450-8971A7E5E4C7}" presName="ellipse1" presStyleLbl="vennNode1" presStyleIdx="0" presStyleCnt="3" custScaleX="124787" custLinFactNeighborX="1865" custLinFactNeighborY="-61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25A83B-0209-495D-B247-5A00EFFBA85D}" type="pres">
      <dgm:prSet presAssocID="{D492512E-1079-4EE5-A450-8971A7E5E4C7}" presName="ellipse2" presStyleLbl="vennNode1" presStyleIdx="1" presStyleCnt="3" custScaleX="13627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EB38CE-0691-494D-AAB1-9F5A134C6314}" type="pres">
      <dgm:prSet presAssocID="{D492512E-1079-4EE5-A450-8971A7E5E4C7}" presName="ellipse3" presStyleLbl="vennNode1" presStyleIdx="2" presStyleCnt="3" custScaleX="135482" custLinFactNeighborX="19399" custLinFactNeighborY="-61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1D16480-BE2D-4DE2-90D0-738A5A408F04}" srcId="{D492512E-1079-4EE5-A450-8971A7E5E4C7}" destId="{5A7695A5-E0BD-492D-A184-2AF410820F36}" srcOrd="2" destOrd="0" parTransId="{0F618D1F-876D-451F-9807-4C5856A8E982}" sibTransId="{C3526F1D-BD03-4B22-A9CC-30D3840F49E0}"/>
    <dgm:cxn modelId="{8EB03B53-1B51-4C43-970E-580E99F3A0C1}" srcId="{D492512E-1079-4EE5-A450-8971A7E5E4C7}" destId="{9DBB928A-FE14-4C5D-88C8-6B38FFAAD3D5}" srcOrd="1" destOrd="0" parTransId="{37E4D273-3E18-42D5-A1B5-6E83D69A909E}" sibTransId="{64BF875D-787C-420F-99E7-6686E9677880}"/>
    <dgm:cxn modelId="{57A782E2-DE5B-48E4-BDA2-E2352FE58DA2}" type="presOf" srcId="{5A7695A5-E0BD-492D-A184-2AF410820F36}" destId="{2DEB38CE-0691-494D-AAB1-9F5A134C6314}" srcOrd="0" destOrd="0" presId="urn:microsoft.com/office/officeart/2005/8/layout/rings+Icon"/>
    <dgm:cxn modelId="{C491069C-9AD9-4805-A792-5DB1D45574D2}" type="presOf" srcId="{9DBB928A-FE14-4C5D-88C8-6B38FFAAD3D5}" destId="{5225A83B-0209-495D-B247-5A00EFFBA85D}" srcOrd="0" destOrd="0" presId="urn:microsoft.com/office/officeart/2005/8/layout/rings+Icon"/>
    <dgm:cxn modelId="{E995507A-B4CF-491A-9D39-999B3B60E382}" srcId="{D492512E-1079-4EE5-A450-8971A7E5E4C7}" destId="{8A46AF08-FA81-41F5-A8B7-888E36D7CF1A}" srcOrd="0" destOrd="0" parTransId="{08BF86B6-21DB-4752-A11E-29567956A06A}" sibTransId="{9A6F9F1E-2874-4E3C-8FBB-EE6DD5A61372}"/>
    <dgm:cxn modelId="{B79F232A-BEAA-41EF-905C-6678C8E03380}" type="presOf" srcId="{D492512E-1079-4EE5-A450-8971A7E5E4C7}" destId="{AD381B6D-17FA-452B-9F2F-7BD561650768}" srcOrd="0" destOrd="0" presId="urn:microsoft.com/office/officeart/2005/8/layout/rings+Icon"/>
    <dgm:cxn modelId="{1F5C9CC9-84AC-49EF-A66A-1C744ECFBD80}" type="presOf" srcId="{8A46AF08-FA81-41F5-A8B7-888E36D7CF1A}" destId="{44D5C392-F605-49C8-ACE6-1B0501E78F90}" srcOrd="0" destOrd="0" presId="urn:microsoft.com/office/officeart/2005/8/layout/rings+Icon"/>
    <dgm:cxn modelId="{769F84CA-73D2-4813-92DF-F9523A1DFAED}" type="presParOf" srcId="{AD381B6D-17FA-452B-9F2F-7BD561650768}" destId="{44D5C392-F605-49C8-ACE6-1B0501E78F90}" srcOrd="0" destOrd="0" presId="urn:microsoft.com/office/officeart/2005/8/layout/rings+Icon"/>
    <dgm:cxn modelId="{AF6B31C1-5923-4749-B198-B5DA93D40CF1}" type="presParOf" srcId="{AD381B6D-17FA-452B-9F2F-7BD561650768}" destId="{5225A83B-0209-495D-B247-5A00EFFBA85D}" srcOrd="1" destOrd="0" presId="urn:microsoft.com/office/officeart/2005/8/layout/rings+Icon"/>
    <dgm:cxn modelId="{E7E615AE-D1E7-4823-9C86-E9E122DE4494}" type="presParOf" srcId="{AD381B6D-17FA-452B-9F2F-7BD561650768}" destId="{2DEB38CE-0691-494D-AAB1-9F5A134C6314}" srcOrd="2" destOrd="0" presId="urn:microsoft.com/office/officeart/2005/8/layout/rings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19DD786-504B-4D94-B7D2-0AA6B8F3AC72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</dgm:pt>
    <dgm:pt modelId="{D6F84C35-5CEA-42D1-8E08-51BACC01A16E}">
      <dgm:prSet phldrT="[Text]"/>
      <dgm:spPr/>
      <dgm:t>
        <a:bodyPr/>
        <a:lstStyle/>
        <a:p>
          <a:r>
            <a: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Labutí jezero</a:t>
          </a:r>
          <a:endParaRPr lang="cs-CZ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gm:t>
    </dgm:pt>
    <dgm:pt modelId="{2A55B291-1DB4-48BB-B834-A551646FE0CD}" type="parTrans" cxnId="{7BB78597-F59C-418A-BC14-788575C8EFBE}">
      <dgm:prSet/>
      <dgm:spPr/>
      <dgm:t>
        <a:bodyPr/>
        <a:lstStyle/>
        <a:p>
          <a:endParaRPr lang="cs-CZ"/>
        </a:p>
      </dgm:t>
    </dgm:pt>
    <dgm:pt modelId="{04560E01-5533-477B-8CF1-E15DC1053C2C}" type="sibTrans" cxnId="{7BB78597-F59C-418A-BC14-788575C8EFBE}">
      <dgm:prSet/>
      <dgm:spPr/>
      <dgm:t>
        <a:bodyPr/>
        <a:lstStyle/>
        <a:p>
          <a:endParaRPr lang="cs-CZ"/>
        </a:p>
      </dgm:t>
    </dgm:pt>
    <dgm:pt modelId="{48AAEB27-3A3D-4723-B232-D32C661AF960}">
      <dgm:prSet phldrT="[Text]"/>
      <dgm:spPr/>
      <dgm:t>
        <a:bodyPr/>
        <a:lstStyle/>
        <a:p>
          <a:r>
            <a: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Šípková Růženka</a:t>
          </a:r>
          <a:endParaRPr lang="cs-CZ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gm:t>
    </dgm:pt>
    <dgm:pt modelId="{EA07F913-B65D-4A50-BBA2-9622BCB9BAF3}" type="parTrans" cxnId="{E1ABEB4A-3774-4266-953C-8A68FD9BE0E9}">
      <dgm:prSet/>
      <dgm:spPr/>
      <dgm:t>
        <a:bodyPr/>
        <a:lstStyle/>
        <a:p>
          <a:endParaRPr lang="cs-CZ"/>
        </a:p>
      </dgm:t>
    </dgm:pt>
    <dgm:pt modelId="{BFE7ECE1-0F55-4A48-BFD1-4685825BE5A7}" type="sibTrans" cxnId="{E1ABEB4A-3774-4266-953C-8A68FD9BE0E9}">
      <dgm:prSet/>
      <dgm:spPr/>
      <dgm:t>
        <a:bodyPr/>
        <a:lstStyle/>
        <a:p>
          <a:endParaRPr lang="cs-CZ"/>
        </a:p>
      </dgm:t>
    </dgm:pt>
    <dgm:pt modelId="{669095FA-5A13-49DB-A090-AAA46E1FDB23}">
      <dgm:prSet phldrT="[Text]"/>
      <dgm:spPr/>
      <dgm:t>
        <a:bodyPr/>
        <a:lstStyle/>
        <a:p>
          <a:r>
            <a: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Louskáček</a:t>
          </a:r>
          <a:endParaRPr lang="cs-CZ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gm:t>
    </dgm:pt>
    <dgm:pt modelId="{19012FE4-D91C-4C65-8BB0-74F8F2FBEC7B}" type="parTrans" cxnId="{00B453D3-913D-46B5-AEEA-E44BD63E8BB4}">
      <dgm:prSet/>
      <dgm:spPr/>
      <dgm:t>
        <a:bodyPr/>
        <a:lstStyle/>
        <a:p>
          <a:endParaRPr lang="cs-CZ"/>
        </a:p>
      </dgm:t>
    </dgm:pt>
    <dgm:pt modelId="{F4C16E28-8D73-42CD-8538-1A098BCB92D9}" type="sibTrans" cxnId="{00B453D3-913D-46B5-AEEA-E44BD63E8BB4}">
      <dgm:prSet/>
      <dgm:spPr/>
      <dgm:t>
        <a:bodyPr/>
        <a:lstStyle/>
        <a:p>
          <a:endParaRPr lang="cs-CZ"/>
        </a:p>
      </dgm:t>
    </dgm:pt>
    <dgm:pt modelId="{5BA14EF6-D742-46D3-B400-19AB7B5C7BA8}" type="pres">
      <dgm:prSet presAssocID="{119DD786-504B-4D94-B7D2-0AA6B8F3AC72}" presName="compositeShape" presStyleCnt="0">
        <dgm:presLayoutVars>
          <dgm:dir/>
          <dgm:resizeHandles/>
        </dgm:presLayoutVars>
      </dgm:prSet>
      <dgm:spPr/>
    </dgm:pt>
    <dgm:pt modelId="{367D950E-D771-4A91-AF5E-79D52FBF8D83}" type="pres">
      <dgm:prSet presAssocID="{119DD786-504B-4D94-B7D2-0AA6B8F3AC72}" presName="pyramid" presStyleLbl="node1" presStyleIdx="0" presStyleCnt="1"/>
      <dgm:spPr/>
    </dgm:pt>
    <dgm:pt modelId="{E861E57E-EC1E-4BAB-B874-B1BCF784E282}" type="pres">
      <dgm:prSet presAssocID="{119DD786-504B-4D94-B7D2-0AA6B8F3AC72}" presName="theList" presStyleCnt="0"/>
      <dgm:spPr/>
    </dgm:pt>
    <dgm:pt modelId="{FC20FEBD-4E2D-4781-AF06-A1C4BB0C852F}" type="pres">
      <dgm:prSet presAssocID="{D6F84C35-5CEA-42D1-8E08-51BACC01A16E}" presName="aNode" presStyleLbl="fgAcc1" presStyleIdx="0" presStyleCnt="3" custScaleX="119394" custScaleY="10907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446AD5-6805-4D4C-8783-1AB9EDF83BA1}" type="pres">
      <dgm:prSet presAssocID="{D6F84C35-5CEA-42D1-8E08-51BACC01A16E}" presName="aSpace" presStyleCnt="0"/>
      <dgm:spPr/>
    </dgm:pt>
    <dgm:pt modelId="{7A93B09B-F2D6-45E7-BE99-B86327EECAAF}" type="pres">
      <dgm:prSet presAssocID="{48AAEB27-3A3D-4723-B232-D32C661AF960}" presName="aNode" presStyleLbl="fgAcc1" presStyleIdx="1" presStyleCnt="3" custScaleX="133958" custScaleY="10487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A6C46C-EB22-479C-B465-D7FE315F2626}" type="pres">
      <dgm:prSet presAssocID="{48AAEB27-3A3D-4723-B232-D32C661AF960}" presName="aSpace" presStyleCnt="0"/>
      <dgm:spPr/>
    </dgm:pt>
    <dgm:pt modelId="{4399C635-B519-4329-B34A-0A5BF652005A}" type="pres">
      <dgm:prSet presAssocID="{669095FA-5A13-49DB-A090-AAA46E1FDB23}" presName="aNode" presStyleLbl="fgAcc1" presStyleIdx="2" presStyleCnt="3" custScaleX="107170" custScaleY="99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1698670-3B1B-473B-A9E4-B186DEF5F27B}" type="pres">
      <dgm:prSet presAssocID="{669095FA-5A13-49DB-A090-AAA46E1FDB23}" presName="aSpace" presStyleCnt="0"/>
      <dgm:spPr/>
    </dgm:pt>
  </dgm:ptLst>
  <dgm:cxnLst>
    <dgm:cxn modelId="{00B453D3-913D-46B5-AEEA-E44BD63E8BB4}" srcId="{119DD786-504B-4D94-B7D2-0AA6B8F3AC72}" destId="{669095FA-5A13-49DB-A090-AAA46E1FDB23}" srcOrd="2" destOrd="0" parTransId="{19012FE4-D91C-4C65-8BB0-74F8F2FBEC7B}" sibTransId="{F4C16E28-8D73-42CD-8538-1A098BCB92D9}"/>
    <dgm:cxn modelId="{62057E78-26F4-41D8-BD2E-126F248A9CB4}" type="presOf" srcId="{119DD786-504B-4D94-B7D2-0AA6B8F3AC72}" destId="{5BA14EF6-D742-46D3-B400-19AB7B5C7BA8}" srcOrd="0" destOrd="0" presId="urn:microsoft.com/office/officeart/2005/8/layout/pyramid2"/>
    <dgm:cxn modelId="{E1ABEB4A-3774-4266-953C-8A68FD9BE0E9}" srcId="{119DD786-504B-4D94-B7D2-0AA6B8F3AC72}" destId="{48AAEB27-3A3D-4723-B232-D32C661AF960}" srcOrd="1" destOrd="0" parTransId="{EA07F913-B65D-4A50-BBA2-9622BCB9BAF3}" sibTransId="{BFE7ECE1-0F55-4A48-BFD1-4685825BE5A7}"/>
    <dgm:cxn modelId="{E5EE06C3-26F8-40D1-A7A5-5773F711804E}" type="presOf" srcId="{48AAEB27-3A3D-4723-B232-D32C661AF960}" destId="{7A93B09B-F2D6-45E7-BE99-B86327EECAAF}" srcOrd="0" destOrd="0" presId="urn:microsoft.com/office/officeart/2005/8/layout/pyramid2"/>
    <dgm:cxn modelId="{9FCAE6C2-7E84-4A98-8A4C-8CB02F6E8A4D}" type="presOf" srcId="{D6F84C35-5CEA-42D1-8E08-51BACC01A16E}" destId="{FC20FEBD-4E2D-4781-AF06-A1C4BB0C852F}" srcOrd="0" destOrd="0" presId="urn:microsoft.com/office/officeart/2005/8/layout/pyramid2"/>
    <dgm:cxn modelId="{A87C88BE-20F2-482E-9CC9-11ACDB1EF060}" type="presOf" srcId="{669095FA-5A13-49DB-A090-AAA46E1FDB23}" destId="{4399C635-B519-4329-B34A-0A5BF652005A}" srcOrd="0" destOrd="0" presId="urn:microsoft.com/office/officeart/2005/8/layout/pyramid2"/>
    <dgm:cxn modelId="{7BB78597-F59C-418A-BC14-788575C8EFBE}" srcId="{119DD786-504B-4D94-B7D2-0AA6B8F3AC72}" destId="{D6F84C35-5CEA-42D1-8E08-51BACC01A16E}" srcOrd="0" destOrd="0" parTransId="{2A55B291-1DB4-48BB-B834-A551646FE0CD}" sibTransId="{04560E01-5533-477B-8CF1-E15DC1053C2C}"/>
    <dgm:cxn modelId="{BF5EDB57-5B77-42E9-B920-D330A4FC80E5}" type="presParOf" srcId="{5BA14EF6-D742-46D3-B400-19AB7B5C7BA8}" destId="{367D950E-D771-4A91-AF5E-79D52FBF8D83}" srcOrd="0" destOrd="0" presId="urn:microsoft.com/office/officeart/2005/8/layout/pyramid2"/>
    <dgm:cxn modelId="{5E212DFA-4639-48DA-BBB8-CEF43F86DAE4}" type="presParOf" srcId="{5BA14EF6-D742-46D3-B400-19AB7B5C7BA8}" destId="{E861E57E-EC1E-4BAB-B874-B1BCF784E282}" srcOrd="1" destOrd="0" presId="urn:microsoft.com/office/officeart/2005/8/layout/pyramid2"/>
    <dgm:cxn modelId="{2FDD84B0-97F6-456A-B035-C56863ECAD3F}" type="presParOf" srcId="{E861E57E-EC1E-4BAB-B874-B1BCF784E282}" destId="{FC20FEBD-4E2D-4781-AF06-A1C4BB0C852F}" srcOrd="0" destOrd="0" presId="urn:microsoft.com/office/officeart/2005/8/layout/pyramid2"/>
    <dgm:cxn modelId="{3AE6DBAB-E1C2-40D4-A140-CEB259A34D88}" type="presParOf" srcId="{E861E57E-EC1E-4BAB-B874-B1BCF784E282}" destId="{39446AD5-6805-4D4C-8783-1AB9EDF83BA1}" srcOrd="1" destOrd="0" presId="urn:microsoft.com/office/officeart/2005/8/layout/pyramid2"/>
    <dgm:cxn modelId="{89E5CAAF-08D5-486D-8DD9-75DCBDCA7B91}" type="presParOf" srcId="{E861E57E-EC1E-4BAB-B874-B1BCF784E282}" destId="{7A93B09B-F2D6-45E7-BE99-B86327EECAAF}" srcOrd="2" destOrd="0" presId="urn:microsoft.com/office/officeart/2005/8/layout/pyramid2"/>
    <dgm:cxn modelId="{6D7635EC-4685-413B-9338-911C94190F75}" type="presParOf" srcId="{E861E57E-EC1E-4BAB-B874-B1BCF784E282}" destId="{6BA6C46C-EB22-479C-B465-D7FE315F2626}" srcOrd="3" destOrd="0" presId="urn:microsoft.com/office/officeart/2005/8/layout/pyramid2"/>
    <dgm:cxn modelId="{6C72DF82-39AB-43B2-A5B3-677E15923535}" type="presParOf" srcId="{E861E57E-EC1E-4BAB-B874-B1BCF784E282}" destId="{4399C635-B519-4329-B34A-0A5BF652005A}" srcOrd="4" destOrd="0" presId="urn:microsoft.com/office/officeart/2005/8/layout/pyramid2"/>
    <dgm:cxn modelId="{203C6896-4E59-4C61-BF85-66FF7E820572}" type="presParOf" srcId="{E861E57E-EC1E-4BAB-B874-B1BCF784E282}" destId="{61698670-3B1B-473B-A9E4-B186DEF5F27B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F63ABED-F677-4930-897D-9343DFAB89BD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</dgm:pt>
    <dgm:pt modelId="{875CC494-C327-4ACA-9E60-2248A0BECFFE}">
      <dgm:prSet phldrT="[Text]"/>
      <dgm:spPr/>
      <dgm:t>
        <a:bodyPr/>
        <a:lstStyle/>
        <a:p>
          <a:r>
            <a:rPr lang="cs-CZ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Evžen Oněgin</a:t>
          </a:r>
          <a:endParaRPr lang="cs-CZ" b="1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gm:t>
    </dgm:pt>
    <dgm:pt modelId="{EB971E62-63E4-4FEE-B95A-16A4D304F8F0}" type="parTrans" cxnId="{B36B8353-FCFF-46F0-99E3-2B73CC397532}">
      <dgm:prSet/>
      <dgm:spPr/>
      <dgm:t>
        <a:bodyPr/>
        <a:lstStyle/>
        <a:p>
          <a:endParaRPr lang="cs-CZ"/>
        </a:p>
      </dgm:t>
    </dgm:pt>
    <dgm:pt modelId="{81C5DD8B-167D-4F9F-AA38-6582A43B40A8}" type="sibTrans" cxnId="{B36B8353-FCFF-46F0-99E3-2B73CC397532}">
      <dgm:prSet/>
      <dgm:spPr/>
      <dgm:t>
        <a:bodyPr/>
        <a:lstStyle/>
        <a:p>
          <a:endParaRPr lang="cs-CZ"/>
        </a:p>
      </dgm:t>
    </dgm:pt>
    <dgm:pt modelId="{384F8B33-790F-4F69-9DF0-B29769F60BFD}">
      <dgm:prSet phldrT="[Text]"/>
      <dgm:spPr/>
      <dgm:t>
        <a:bodyPr/>
        <a:lstStyle/>
        <a:p>
          <a:r>
            <a:rPr lang="cs-CZ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Piková dáma</a:t>
          </a:r>
          <a:endParaRPr lang="cs-CZ" b="1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gm:t>
    </dgm:pt>
    <dgm:pt modelId="{EF19EF21-5669-4C49-BCC8-1178239C3637}" type="parTrans" cxnId="{270E78EA-190E-4100-8D2F-E8FB39AAF32F}">
      <dgm:prSet/>
      <dgm:spPr/>
      <dgm:t>
        <a:bodyPr/>
        <a:lstStyle/>
        <a:p>
          <a:endParaRPr lang="cs-CZ"/>
        </a:p>
      </dgm:t>
    </dgm:pt>
    <dgm:pt modelId="{EBD54633-18DF-4B03-A8EE-7627F1718462}" type="sibTrans" cxnId="{270E78EA-190E-4100-8D2F-E8FB39AAF32F}">
      <dgm:prSet/>
      <dgm:spPr/>
      <dgm:t>
        <a:bodyPr/>
        <a:lstStyle/>
        <a:p>
          <a:endParaRPr lang="cs-CZ"/>
        </a:p>
      </dgm:t>
    </dgm:pt>
    <dgm:pt modelId="{13A50320-7160-436D-95B9-4F25B6E27031}" type="pres">
      <dgm:prSet presAssocID="{AF63ABED-F677-4930-897D-9343DFAB89BD}" presName="compositeShape" presStyleCnt="0">
        <dgm:presLayoutVars>
          <dgm:chMax val="7"/>
          <dgm:dir/>
          <dgm:resizeHandles val="exact"/>
        </dgm:presLayoutVars>
      </dgm:prSet>
      <dgm:spPr/>
    </dgm:pt>
    <dgm:pt modelId="{BE34B616-2FBB-4BAE-BAA0-312A36C51675}" type="pres">
      <dgm:prSet presAssocID="{875CC494-C327-4ACA-9E60-2248A0BECFFE}" presName="circ1" presStyleLbl="vennNode1" presStyleIdx="0" presStyleCnt="2" custScaleX="116141" custScaleY="104549"/>
      <dgm:spPr/>
      <dgm:t>
        <a:bodyPr/>
        <a:lstStyle/>
        <a:p>
          <a:endParaRPr lang="cs-CZ"/>
        </a:p>
      </dgm:t>
    </dgm:pt>
    <dgm:pt modelId="{5FDD26D9-1BA0-4E5E-A40B-B2FE3DDED1AF}" type="pres">
      <dgm:prSet presAssocID="{875CC494-C327-4ACA-9E60-2248A0BECFFE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A986EB3-0A27-4DE1-BCA4-ADD408C72AA9}" type="pres">
      <dgm:prSet presAssocID="{384F8B33-790F-4F69-9DF0-B29769F60BFD}" presName="circ2" presStyleLbl="vennNode1" presStyleIdx="1" presStyleCnt="2" custScaleX="93859" custScaleY="77856"/>
      <dgm:spPr/>
      <dgm:t>
        <a:bodyPr/>
        <a:lstStyle/>
        <a:p>
          <a:endParaRPr lang="cs-CZ"/>
        </a:p>
      </dgm:t>
    </dgm:pt>
    <dgm:pt modelId="{965F29C8-4C69-4E2F-99DB-55F51E80E68B}" type="pres">
      <dgm:prSet presAssocID="{384F8B33-790F-4F69-9DF0-B29769F60BFD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DAA1ED3-7A16-49DA-B452-C05F81B5BBE8}" type="presOf" srcId="{875CC494-C327-4ACA-9E60-2248A0BECFFE}" destId="{5FDD26D9-1BA0-4E5E-A40B-B2FE3DDED1AF}" srcOrd="1" destOrd="0" presId="urn:microsoft.com/office/officeart/2005/8/layout/venn1"/>
    <dgm:cxn modelId="{E8593C11-8187-4FAD-8166-3F0B8340C24A}" type="presOf" srcId="{875CC494-C327-4ACA-9E60-2248A0BECFFE}" destId="{BE34B616-2FBB-4BAE-BAA0-312A36C51675}" srcOrd="0" destOrd="0" presId="urn:microsoft.com/office/officeart/2005/8/layout/venn1"/>
    <dgm:cxn modelId="{1B6D2255-51DC-40AB-96A1-441D4523D804}" type="presOf" srcId="{384F8B33-790F-4F69-9DF0-B29769F60BFD}" destId="{965F29C8-4C69-4E2F-99DB-55F51E80E68B}" srcOrd="1" destOrd="0" presId="urn:microsoft.com/office/officeart/2005/8/layout/venn1"/>
    <dgm:cxn modelId="{6CF4E582-863B-4902-95D8-4511FC380479}" type="presOf" srcId="{384F8B33-790F-4F69-9DF0-B29769F60BFD}" destId="{EA986EB3-0A27-4DE1-BCA4-ADD408C72AA9}" srcOrd="0" destOrd="0" presId="urn:microsoft.com/office/officeart/2005/8/layout/venn1"/>
    <dgm:cxn modelId="{270E78EA-190E-4100-8D2F-E8FB39AAF32F}" srcId="{AF63ABED-F677-4930-897D-9343DFAB89BD}" destId="{384F8B33-790F-4F69-9DF0-B29769F60BFD}" srcOrd="1" destOrd="0" parTransId="{EF19EF21-5669-4C49-BCC8-1178239C3637}" sibTransId="{EBD54633-18DF-4B03-A8EE-7627F1718462}"/>
    <dgm:cxn modelId="{A7DAB0E7-9487-44E8-8D52-0715A7B22DF5}" type="presOf" srcId="{AF63ABED-F677-4930-897D-9343DFAB89BD}" destId="{13A50320-7160-436D-95B9-4F25B6E27031}" srcOrd="0" destOrd="0" presId="urn:microsoft.com/office/officeart/2005/8/layout/venn1"/>
    <dgm:cxn modelId="{B36B8353-FCFF-46F0-99E3-2B73CC397532}" srcId="{AF63ABED-F677-4930-897D-9343DFAB89BD}" destId="{875CC494-C327-4ACA-9E60-2248A0BECFFE}" srcOrd="0" destOrd="0" parTransId="{EB971E62-63E4-4FEE-B95A-16A4D304F8F0}" sibTransId="{81C5DD8B-167D-4F9F-AA38-6582A43B40A8}"/>
    <dgm:cxn modelId="{4A1C7E3E-0432-49D5-8561-27474EC61D80}" type="presParOf" srcId="{13A50320-7160-436D-95B9-4F25B6E27031}" destId="{BE34B616-2FBB-4BAE-BAA0-312A36C51675}" srcOrd="0" destOrd="0" presId="urn:microsoft.com/office/officeart/2005/8/layout/venn1"/>
    <dgm:cxn modelId="{F8B99DC2-9B02-40BF-980F-7CBEA166C961}" type="presParOf" srcId="{13A50320-7160-436D-95B9-4F25B6E27031}" destId="{5FDD26D9-1BA0-4E5E-A40B-B2FE3DDED1AF}" srcOrd="1" destOrd="0" presId="urn:microsoft.com/office/officeart/2005/8/layout/venn1"/>
    <dgm:cxn modelId="{69D58CD7-8FCE-4B75-8B86-7EDC2358FCD3}" type="presParOf" srcId="{13A50320-7160-436D-95B9-4F25B6E27031}" destId="{EA986EB3-0A27-4DE1-BCA4-ADD408C72AA9}" srcOrd="2" destOrd="0" presId="urn:microsoft.com/office/officeart/2005/8/layout/venn1"/>
    <dgm:cxn modelId="{E21FC03A-4E17-41E7-A813-EEA3078E4C7C}" type="presParOf" srcId="{13A50320-7160-436D-95B9-4F25B6E27031}" destId="{965F29C8-4C69-4E2F-99DB-55F51E80E68B}" srcOrd="3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Eva </a:t>
          </a:r>
          <a:r>
            <a:rPr lang="cs-CZ" sz="1400" kern="1200" dirty="0" err="1" smtClean="0"/>
            <a:t>Konopová</a:t>
          </a:r>
          <a:r>
            <a:rPr lang="cs-CZ" sz="1400" kern="1200" dirty="0" smtClean="0"/>
            <a:t>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VY_32_INOVACE_15_ P. I. Čajkovskij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Hudební výchova na 2. stupni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P. I. Čajkovskij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D5C392-F605-49C8-ACE6-1B0501E78F90}">
      <dsp:nvSpPr>
        <dsp:cNvPr id="0" name=""/>
        <dsp:cNvSpPr/>
      </dsp:nvSpPr>
      <dsp:spPr>
        <a:xfrm>
          <a:off x="216024" y="0"/>
          <a:ext cx="2900048" cy="232396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balety</a:t>
          </a:r>
          <a:endParaRPr lang="cs-CZ" sz="3800" kern="1200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sp:txBody>
      <dsp:txXfrm>
        <a:off x="640726" y="340337"/>
        <a:ext cx="2050644" cy="1643291"/>
      </dsp:txXfrm>
    </dsp:sp>
    <dsp:sp modelId="{5225A83B-0209-495D-B247-5A00EFFBA85D}">
      <dsp:nvSpPr>
        <dsp:cNvPr id="0" name=""/>
        <dsp:cNvSpPr/>
      </dsp:nvSpPr>
      <dsp:spPr>
        <a:xfrm>
          <a:off x="1235420" y="1549956"/>
          <a:ext cx="3166936" cy="232396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symfonie</a:t>
          </a:r>
          <a:endParaRPr lang="cs-CZ" sz="3800" kern="1200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sp:txBody>
      <dsp:txXfrm>
        <a:off x="1699207" y="1890293"/>
        <a:ext cx="2239362" cy="1643291"/>
      </dsp:txXfrm>
    </dsp:sp>
    <dsp:sp modelId="{2DEB38CE-0691-494D-AAB1-9F5A134C6314}">
      <dsp:nvSpPr>
        <dsp:cNvPr id="0" name=""/>
        <dsp:cNvSpPr/>
      </dsp:nvSpPr>
      <dsp:spPr>
        <a:xfrm>
          <a:off x="2612039" y="0"/>
          <a:ext cx="3148600" cy="232396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opery</a:t>
          </a:r>
          <a:endParaRPr lang="cs-CZ" sz="3800" kern="1200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sp:txBody>
      <dsp:txXfrm>
        <a:off x="3073141" y="340337"/>
        <a:ext cx="2226396" cy="164329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7D950E-D771-4A91-AF5E-79D52FBF8D83}">
      <dsp:nvSpPr>
        <dsp:cNvPr id="0" name=""/>
        <dsp:cNvSpPr/>
      </dsp:nvSpPr>
      <dsp:spPr>
        <a:xfrm>
          <a:off x="563448" y="0"/>
          <a:ext cx="4552280" cy="4552280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20FEBD-4E2D-4781-AF06-A1C4BB0C852F}">
      <dsp:nvSpPr>
        <dsp:cNvPr id="0" name=""/>
        <dsp:cNvSpPr/>
      </dsp:nvSpPr>
      <dsp:spPr>
        <a:xfrm>
          <a:off x="2552655" y="456240"/>
          <a:ext cx="3532846" cy="113272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Labutí jezero</a:t>
          </a:r>
          <a:endParaRPr lang="cs-CZ" sz="3500" kern="1200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sp:txBody>
      <dsp:txXfrm>
        <a:off x="2607950" y="511535"/>
        <a:ext cx="3422256" cy="1022131"/>
      </dsp:txXfrm>
    </dsp:sp>
    <dsp:sp modelId="{7A93B09B-F2D6-45E7-BE99-B86327EECAAF}">
      <dsp:nvSpPr>
        <dsp:cNvPr id="0" name=""/>
        <dsp:cNvSpPr/>
      </dsp:nvSpPr>
      <dsp:spPr>
        <a:xfrm>
          <a:off x="2337182" y="1718772"/>
          <a:ext cx="3963793" cy="108910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Šípková Růženka</a:t>
          </a:r>
          <a:endParaRPr lang="cs-CZ" sz="3400" kern="1200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sp:txBody>
      <dsp:txXfrm>
        <a:off x="2390348" y="1771938"/>
        <a:ext cx="3857461" cy="982772"/>
      </dsp:txXfrm>
    </dsp:sp>
    <dsp:sp modelId="{4399C635-B519-4329-B34A-0A5BF652005A}">
      <dsp:nvSpPr>
        <dsp:cNvPr id="0" name=""/>
        <dsp:cNvSpPr/>
      </dsp:nvSpPr>
      <dsp:spPr>
        <a:xfrm>
          <a:off x="2733508" y="2937688"/>
          <a:ext cx="3171141" cy="102854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Louskáček</a:t>
          </a:r>
          <a:endParaRPr lang="cs-CZ" sz="3400" kern="1200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sp:txBody>
      <dsp:txXfrm>
        <a:off x="2783717" y="2987897"/>
        <a:ext cx="3070723" cy="92812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34B616-2FBB-4BAE-BAA0-312A36C51675}">
      <dsp:nvSpPr>
        <dsp:cNvPr id="0" name=""/>
        <dsp:cNvSpPr/>
      </dsp:nvSpPr>
      <dsp:spPr>
        <a:xfrm>
          <a:off x="50306" y="0"/>
          <a:ext cx="3759623" cy="338437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b="1" kern="12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Evžen Oněgin</a:t>
          </a:r>
          <a:endParaRPr lang="cs-CZ" sz="4200" b="1" kern="1200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sp:txBody>
      <dsp:txXfrm>
        <a:off x="575299" y="399090"/>
        <a:ext cx="2167710" cy="2586194"/>
      </dsp:txXfrm>
    </dsp:sp>
    <dsp:sp modelId="{EA986EB3-0A27-4DE1-BCA4-ADD408C72AA9}">
      <dsp:nvSpPr>
        <dsp:cNvPr id="0" name=""/>
        <dsp:cNvSpPr/>
      </dsp:nvSpPr>
      <dsp:spPr>
        <a:xfrm>
          <a:off x="2744013" y="432042"/>
          <a:ext cx="3038328" cy="2520291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b="1" kern="12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Piková dáma</a:t>
          </a:r>
          <a:endParaRPr lang="cs-CZ" sz="4200" b="1" kern="1200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sp:txBody>
      <dsp:txXfrm>
        <a:off x="3606241" y="729238"/>
        <a:ext cx="1751828" cy="19258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ings+Icon">
  <dgm:title val="Propojené kruhy"/>
  <dgm:desc val="Používejte k zobrazení překrývajících se nebo propojených myšlenek nebo konceptů. Prvních sedm řádků textu úrovně 1 odpovídá kruhu. Nepoužitý text se nezobrazuje, zůstává však k dispozici, pokud rozložení přepnete. "/>
  <dgm:catLst>
    <dgm:cat type="relationship" pri="32000"/>
    <dgm:cat type="officeonline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0"/>
        <dgm:pt modelId="20"/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/>
        <dgm:pt modelId="20"/>
        <dgm:pt modelId="30"/>
        <dgm:pt modelId="40"/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2" destOrd="0"/>
      </dgm:cxnLst>
      <dgm:bg/>
      <dgm:whole/>
    </dgm:dataModel>
  </dgm:clrData>
  <dgm:layoutNode name="Name0">
    <dgm:varLst>
      <dgm:chMax val="7"/>
      <dgm:dir/>
      <dgm:resizeHandles val="exact"/>
    </dgm:varLst>
    <dgm:choose name="Name1">
      <dgm:if name="Name2" axis="ch" ptType="node" func="cnt" op="lt" val="1">
        <dgm:alg type="composite"/>
        <dgm:shape xmlns:r="http://schemas.openxmlformats.org/officeDocument/2006/relationships" r:blip="">
          <dgm:adjLst/>
        </dgm:shape>
        <dgm:presOf/>
        <dgm:constrLst/>
        <dgm:ruleLst/>
      </dgm:if>
      <dgm:if name="Name3" axis="ch" ptType="node" func="cnt" op="equ" val="1">
        <dgm:alg type="composite">
          <dgm:param type="ar" val="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/>
          <dgm:constr type="h" for="ch" forName="ellipse1" refType="h"/>
        </dgm:constrLst>
      </dgm:if>
      <dgm:if name="Name4" axis="ch" ptType="node" func="cnt" op="equ" val="2">
        <dgm:alg type="composite">
          <dgm:param type="ar" val="0.908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6602"/>
          <dgm:constr type="h" for="ch" forName="ellipse1" refType="h" fact="0.5999"/>
          <dgm:constr type="l" for="ch" forName="ellipse2" refType="w" fact="0.3398"/>
          <dgm:constr type="t" for="ch" forName="ellipse2" refType="h" fact="0.4001"/>
          <dgm:constr type="w" for="ch" forName="ellipse2" refType="w" fact="0.6602"/>
          <dgm:constr type="h" for="ch" forName="ellipse2" refType="h" fact="0.5999"/>
        </dgm:constrLst>
      </dgm:if>
      <dgm:if name="Name5" axis="ch" ptType="node" func="cnt" op="equ" val="3">
        <dgm:alg type="composite">
          <dgm:param type="ar" val="1.217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4929"/>
          <dgm:constr type="h" for="ch" forName="ellipse1" refType="h" fact="0.5999"/>
          <dgm:constr type="l" for="ch" forName="ellipse2" refType="w" fact="0.2537"/>
          <dgm:constr type="t" for="ch" forName="ellipse2" refType="h" fact="0.4001"/>
          <dgm:constr type="w" for="ch" forName="ellipse2" refType="w" fact="0.4929"/>
          <dgm:constr type="h" for="ch" forName="ellipse2" refType="h" fact="0.5999"/>
          <dgm:constr type="l" for="ch" forName="ellipse3" refType="w" fact="0.5071"/>
          <dgm:constr type="t" for="ch" forName="ellipse3" refType="h" fact="0"/>
          <dgm:constr type="w" for="ch" forName="ellipse3" refType="w" fact="0.4929"/>
          <dgm:constr type="h" for="ch" forName="ellipse3" refType="h" fact="0.5999"/>
        </dgm:constrLst>
      </dgm:if>
      <dgm:if name="Name6" axis="ch" ptType="node" func="cnt" op="equ" val="4">
        <dgm:alg type="composite">
          <dgm:param type="ar" val="1.5255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932"/>
          <dgm:constr type="h" for="ch" forName="ellipse1" refType="h" fact="0.5999"/>
          <dgm:constr type="l" for="ch" forName="ellipse2" refType="w" fact="0.2023"/>
          <dgm:constr type="t" for="ch" forName="ellipse2" refType="h" fact="0.4001"/>
          <dgm:constr type="w" for="ch" forName="ellipse2" refType="w" fact="0.3932"/>
          <dgm:constr type="h" for="ch" forName="ellipse2" refType="h" fact="0.5999"/>
          <dgm:constr type="l" for="ch" forName="ellipse3" refType="w" fact="0.4045"/>
          <dgm:constr type="t" for="ch" forName="ellipse3" refType="h" fact="0"/>
          <dgm:constr type="w" for="ch" forName="ellipse3" refType="w" fact="0.3932"/>
          <dgm:constr type="h" for="ch" forName="ellipse3" refType="h" fact="0.5999"/>
          <dgm:constr type="l" for="ch" forName="ellipse4" refType="w" fact="0.6068"/>
          <dgm:constr type="t" for="ch" forName="ellipse4" refType="h" fact="0.4001"/>
          <dgm:constr type="w" for="ch" forName="ellipse4" refType="w" fact="0.3932"/>
          <dgm:constr type="h" for="ch" forName="ellipse4" refType="h" fact="0.5999"/>
        </dgm:constrLst>
      </dgm:if>
      <dgm:if name="Name7" axis="ch" ptType="node" func="cnt" op="equ" val="5">
        <dgm:alg type="composite">
          <dgm:param type="ar" val="1.834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271"/>
          <dgm:constr type="h" for="ch" forName="ellipse1" refType="h" fact="0.5999"/>
          <dgm:constr type="l" for="ch" forName="ellipse2" refType="w" fact="0.1682"/>
          <dgm:constr type="t" for="ch" forName="ellipse2" refType="h" fact="0.4001"/>
          <dgm:constr type="w" for="ch" forName="ellipse2" refType="w" fact="0.3271"/>
          <dgm:constr type="h" for="ch" forName="ellipse2" refType="h" fact="0.5999"/>
          <dgm:constr type="l" for="ch" forName="ellipse3" refType="w" fact="0.3365"/>
          <dgm:constr type="t" for="ch" forName="ellipse3" refType="h" fact="0"/>
          <dgm:constr type="w" for="ch" forName="ellipse3" refType="w" fact="0.3271"/>
          <dgm:constr type="h" for="ch" forName="ellipse3" refType="h" fact="0.5999"/>
          <dgm:constr type="l" for="ch" forName="ellipse4" refType="w" fact="0.5047"/>
          <dgm:constr type="t" for="ch" forName="ellipse4" refType="h" fact="0.4001"/>
          <dgm:constr type="w" for="ch" forName="ellipse4" refType="w" fact="0.3271"/>
          <dgm:constr type="h" for="ch" forName="ellipse4" refType="h" fact="0.5999"/>
          <dgm:constr type="l" for="ch" forName="ellipse5" refType="w" fact="0.6729"/>
          <dgm:constr type="t" for="ch" forName="ellipse5" refType="h" fact="0"/>
          <dgm:constr type="w" for="ch" forName="ellipse5" refType="w" fact="0.3271"/>
          <dgm:constr type="h" for="ch" forName="ellipse5" refType="h" fact="0.5999"/>
        </dgm:constrLst>
      </dgm:if>
      <dgm:if name="Name8" axis="ch" ptType="node" func="cnt" op="equ" val="6">
        <dgm:alg type="composite">
          <dgm:param type="ar" val="2.1873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78"/>
          <dgm:constr type="h" for="ch" forName="ellipse1" refType="h" fact="0.6081"/>
          <dgm:constr type="l" for="ch" forName="ellipse2" refType="w" fact="0.1444"/>
          <dgm:constr type="t" for="ch" forName="ellipse2" refType="h" fact="0.3919"/>
          <dgm:constr type="w" for="ch" forName="ellipse2" refType="w" fact="0.278"/>
          <dgm:constr type="h" for="ch" forName="ellipse2" refType="h" fact="0.6081"/>
          <dgm:constr type="l" for="ch" forName="ellipse3" refType="w" fact="0.2888"/>
          <dgm:constr type="t" for="ch" forName="ellipse3" refType="h" fact="0"/>
          <dgm:constr type="w" for="ch" forName="ellipse3" refType="w" fact="0.278"/>
          <dgm:constr type="h" for="ch" forName="ellipse3" refType="h" fact="0.6081"/>
          <dgm:constr type="l" for="ch" forName="ellipse4" refType="w" fact="0.4332"/>
          <dgm:constr type="t" for="ch" forName="ellipse4" refType="h" fact="0.3919"/>
          <dgm:constr type="w" for="ch" forName="ellipse4" refType="w" fact="0.278"/>
          <dgm:constr type="h" for="ch" forName="ellipse4" refType="h" fact="0.6081"/>
          <dgm:constr type="l" for="ch" forName="ellipse5" refType="w" fact="0.5776"/>
          <dgm:constr type="t" for="ch" forName="ellipse5" refType="h" fact="0"/>
          <dgm:constr type="w" for="ch" forName="ellipse5" refType="w" fact="0.278"/>
          <dgm:constr type="h" for="ch" forName="ellipse5" refType="h" fact="0.6081"/>
          <dgm:constr type="l" for="ch" forName="ellipse6" refType="w" fact="0.722"/>
          <dgm:constr type="t" for="ch" forName="ellipse6" refType="h" fact="0.3919"/>
          <dgm:constr type="w" for="ch" forName="ellipse6" refType="w" fact="0.278"/>
          <dgm:constr type="h" for="ch" forName="ellipse6" refType="h" fact="0.6081"/>
        </dgm:constrLst>
      </dgm:if>
      <dgm:else name="Name9">
        <dgm:alg type="composite">
          <dgm:param type="ar" val="2.346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455"/>
          <dgm:constr type="h" for="ch" forName="ellipse1" refType="h" fact="0.5761"/>
          <dgm:constr type="l" for="ch" forName="ellipse2" refType="w" fact="0.1257"/>
          <dgm:constr type="t" for="ch" forName="ellipse2" refType="h" fact="0.4239"/>
          <dgm:constr type="w" for="ch" forName="ellipse2" refType="w" fact="0.2455"/>
          <dgm:constr type="h" for="ch" forName="ellipse2" refType="h" fact="0.5761"/>
          <dgm:constr type="l" for="ch" forName="ellipse3" refType="w" fact="0.2515"/>
          <dgm:constr type="t" for="ch" forName="ellipse3" refType="h" fact="0"/>
          <dgm:constr type="w" for="ch" forName="ellipse3" refType="w" fact="0.2455"/>
          <dgm:constr type="h" for="ch" forName="ellipse3" refType="h" fact="0.5761"/>
          <dgm:constr type="l" for="ch" forName="ellipse4" refType="w" fact="0.3772"/>
          <dgm:constr type="t" for="ch" forName="ellipse4" refType="h" fact="0.4239"/>
          <dgm:constr type="w" for="ch" forName="ellipse4" refType="w" fact="0.2455"/>
          <dgm:constr type="h" for="ch" forName="ellipse4" refType="h" fact="0.5761"/>
          <dgm:constr type="l" for="ch" forName="ellipse5" refType="w" fact="0.503"/>
          <dgm:constr type="t" for="ch" forName="ellipse5" refType="h" fact="0"/>
          <dgm:constr type="w" for="ch" forName="ellipse5" refType="w" fact="0.2455"/>
          <dgm:constr type="h" for="ch" forName="ellipse5" refType="h" fact="0.5761"/>
          <dgm:constr type="l" for="ch" forName="ellipse6" refType="w" fact="0.6287"/>
          <dgm:constr type="t" for="ch" forName="ellipse6" refType="h" fact="0.4239"/>
          <dgm:constr type="w" for="ch" forName="ellipse6" refType="w" fact="0.2455"/>
          <dgm:constr type="h" for="ch" forName="ellipse6" refType="h" fact="0.5761"/>
          <dgm:constr type="l" for="ch" forName="ellipse7" refType="w" fact="0.7545"/>
          <dgm:constr type="t" for="ch" forName="ellipse7" refType="h" fact="0"/>
          <dgm:constr type="w" for="ch" forName="ellipse7" refType="w" fact="0.2455"/>
          <dgm:constr type="h" for="ch" forName="ellipse7" refType="h" fact="0.5761"/>
        </dgm:constrLst>
      </dgm:else>
    </dgm:choose>
    <dgm:choose name="Name10">
      <dgm:if name="Name11" axis="ch" ptType="node" func="cnt" op="gte" val="1">
        <dgm:layoutNode name="ellipse1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12">
            <dgm:if name="Name13" func="var" arg="dir" op="equ" val="norm">
              <dgm:presOf axis="ch desOrSelf" ptType="node node" st="1 1" cnt="1 0"/>
            </dgm:if>
            <dgm:else name="Name14">
              <dgm:choose name="Name15">
                <dgm:if name="Name16" axis="ch" ptType="node" func="cnt" op="equ" val="1">
                  <dgm:presOf axis="ch desOrSelf" ptType="node node" st="1 1" cnt="1 0"/>
                </dgm:if>
                <dgm:if name="Name17" axis="ch" ptType="node" func="cnt" op="equ" val="2">
                  <dgm:presOf axis="ch desOrSelf" ptType="node node" st="2 1" cnt="1 0"/>
                </dgm:if>
                <dgm:if name="Name18" axis="ch" ptType="node" func="cnt" op="equ" val="3">
                  <dgm:presOf axis="ch desOrSelf" ptType="node node" st="3 1" cnt="1 0"/>
                </dgm:if>
                <dgm:if name="Name19" axis="ch" ptType="node" func="cnt" op="equ" val="4">
                  <dgm:presOf axis="ch desOrSelf" ptType="node node" st="4 1" cnt="1 0"/>
                </dgm:if>
                <dgm:if name="Name20" axis="ch" ptType="node" func="cnt" op="equ" val="5">
                  <dgm:presOf axis="ch desOrSelf" ptType="node node" st="5 1" cnt="1 0"/>
                </dgm:if>
                <dgm:if name="Name21" axis="ch" ptType="node" func="cnt" op="equ" val="6">
                  <dgm:presOf axis="ch desOrSelf" ptType="node node" st="6 1" cnt="1 0"/>
                </dgm:if>
                <dgm:if name="Name22" axis="ch" ptType="node" func="cnt" op="gte" val="7">
                  <dgm:presOf axis="ch desOrSelf" ptType="node node" st="7 1" cnt="1 0"/>
                </dgm:if>
                <dgm:else name="Name2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24"/>
    </dgm:choose>
    <dgm:choose name="Name25">
      <dgm:if name="Name26" axis="ch" ptType="node" func="cnt" op="gte" val="2">
        <dgm:layoutNode name="ellipse2" styleLbl="vennNode1">
          <dgm:varLst>
            <dgm:bulletEnabled val="1"/>
          </dgm:varLst>
          <dgm:alg type="tx"/>
          <dgm:choose name="Name27">
            <dgm:if name="Name2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2 1" cnt="1 0"/>
            </dgm:if>
            <dgm:else name="Name29">
              <dgm:shape xmlns:r="http://schemas.openxmlformats.org/officeDocument/2006/relationships" type="ellipse" r:blip="" zOrderOff="-2">
                <dgm:adjLst/>
              </dgm:shape>
              <dgm:choose name="Name30">
                <dgm:if name="Name31" axis="ch" ptType="node" func="cnt" op="equ" val="2">
                  <dgm:presOf axis="ch desOrSelf" ptType="node node" st="1 1" cnt="1 0"/>
                </dgm:if>
                <dgm:if name="Name32" axis="ch" ptType="node" func="cnt" op="equ" val="3">
                  <dgm:presOf axis="ch desOrSelf" ptType="node node" st="2 1" cnt="1 0"/>
                </dgm:if>
                <dgm:if name="Name33" axis="ch" ptType="node" func="cnt" op="equ" val="4">
                  <dgm:presOf axis="ch desOrSelf" ptType="node node" st="3 1" cnt="1 0"/>
                </dgm:if>
                <dgm:if name="Name34" axis="ch" ptType="node" func="cnt" op="equ" val="5">
                  <dgm:presOf axis="ch desOrSelf" ptType="node node" st="4 1" cnt="1 0"/>
                </dgm:if>
                <dgm:if name="Name35" axis="ch" ptType="node" func="cnt" op="equ" val="6">
                  <dgm:presOf axis="ch desOrSelf" ptType="node node" st="5 1" cnt="1 0"/>
                </dgm:if>
                <dgm:if name="Name36" axis="ch" ptType="node" func="cnt" op="gte" val="7">
                  <dgm:presOf axis="ch desOrSelf" ptType="node node" st="6 1" cnt="1 0"/>
                </dgm:if>
                <dgm:else name="Name37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  <dgm:choose name="Name39">
      <dgm:if name="Name40" axis="ch" ptType="node" func="cnt" op="gte" val="3">
        <dgm:layoutNode name="ellipse3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41">
            <dgm:if name="Name42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3 1" cnt="1 0"/>
            </dgm:if>
            <dgm:else name="Name43">
              <dgm:shape xmlns:r="http://schemas.openxmlformats.org/officeDocument/2006/relationships" type="ellipse" r:blip="" zOrderOff="-4">
                <dgm:adjLst/>
              </dgm:shape>
              <dgm:choose name="Name44">
                <dgm:if name="Name45" axis="ch" ptType="node" func="cnt" op="equ" val="3">
                  <dgm:presOf axis="ch desOrSelf" ptType="node node" st="1 1" cnt="1 0"/>
                </dgm:if>
                <dgm:if name="Name46" axis="ch" ptType="node" func="cnt" op="equ" val="4">
                  <dgm:presOf axis="ch desOrSelf" ptType="node node" st="2 1" cnt="1 0"/>
                </dgm:if>
                <dgm:if name="Name47" axis="ch" ptType="node" func="cnt" op="equ" val="5">
                  <dgm:presOf axis="ch desOrSelf" ptType="node node" st="3 1" cnt="1 0"/>
                </dgm:if>
                <dgm:if name="Name48" axis="ch" ptType="node" func="cnt" op="equ" val="6">
                  <dgm:presOf axis="ch desOrSelf" ptType="node node" st="4 1" cnt="1 0"/>
                </dgm:if>
                <dgm:if name="Name49" axis="ch" ptType="node" func="cnt" op="gte" val="7">
                  <dgm:presOf axis="ch desOrSelf" ptType="node node" st="5 1" cnt="1 0"/>
                </dgm:if>
                <dgm:else name="Name50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1"/>
    </dgm:choose>
    <dgm:choose name="Name52">
      <dgm:if name="Name53" axis="ch" ptType="node" func="cnt" op="gte" val="4">
        <dgm:layoutNode name="ellipse4" styleLbl="vennNode1">
          <dgm:varLst>
            <dgm:bulletEnabled val="1"/>
          </dgm:varLst>
          <dgm:alg type="tx"/>
          <dgm:choose name="Name54">
            <dgm:if name="Name55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4 1" cnt="1 0"/>
            </dgm:if>
            <dgm:else name="Name56">
              <dgm:shape xmlns:r="http://schemas.openxmlformats.org/officeDocument/2006/relationships" type="ellipse" r:blip="" zOrderOff="-6">
                <dgm:adjLst/>
              </dgm:shape>
              <dgm:choose name="Name57">
                <dgm:if name="Name58" axis="ch" ptType="node" func="cnt" op="equ" val="4">
                  <dgm:presOf axis="ch desOrSelf" ptType="node node" st="1 1" cnt="1 0"/>
                </dgm:if>
                <dgm:if name="Name59" axis="ch" ptType="node" func="cnt" op="equ" val="5">
                  <dgm:presOf axis="ch desOrSelf" ptType="node node" st="2 1" cnt="1 0"/>
                </dgm:if>
                <dgm:if name="Name60" axis="ch" ptType="node" func="cnt" op="equ" val="6">
                  <dgm:presOf axis="ch desOrSelf" ptType="node node" st="3 1" cnt="1 0"/>
                </dgm:if>
                <dgm:if name="Name61" axis="ch" ptType="node" func="cnt" op="gte" val="7">
                  <dgm:presOf axis="ch desOrSelf" ptType="node node" st="4 1" cnt="1 0"/>
                </dgm:if>
                <dgm:else name="Name62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63"/>
    </dgm:choose>
    <dgm:choose name="Name64">
      <dgm:if name="Name65" axis="ch" ptType="node" func="cnt" op="gte" val="5">
        <dgm:layoutNode name="ellipse5" styleLbl="vennNode1">
          <dgm:varLst>
            <dgm:bulletEnabled val="1"/>
          </dgm:varLst>
          <dgm:alg type="tx"/>
          <dgm:choose name="Name66">
            <dgm:if name="Name67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5 1" cnt="1 0"/>
            </dgm:if>
            <dgm:else name="Name68">
              <dgm:shape xmlns:r="http://schemas.openxmlformats.org/officeDocument/2006/relationships" type="ellipse" r:blip="" zOrderOff="-8">
                <dgm:adjLst/>
              </dgm:shape>
              <dgm:choose name="Name69">
                <dgm:if name="Name70" axis="ch" ptType="node" func="cnt" op="equ" val="5">
                  <dgm:presOf axis="ch desOrSelf" ptType="node node" st="1 1" cnt="1 0"/>
                </dgm:if>
                <dgm:if name="Name71" axis="ch" ptType="node" func="cnt" op="equ" val="6">
                  <dgm:presOf axis="ch desOrSelf" ptType="node node" st="2 1" cnt="1 0"/>
                </dgm:if>
                <dgm:if name="Name72" axis="ch" ptType="node" func="cnt" op="gte" val="7">
                  <dgm:presOf axis="ch desOrSelf" ptType="node node" st="3 1" cnt="1 0"/>
                </dgm:if>
                <dgm:else name="Name7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74"/>
    </dgm:choose>
    <dgm:choose name="Name75">
      <dgm:if name="Name76" axis="ch" ptType="node" func="cnt" op="gte" val="6">
        <dgm:layoutNode name="ellipse6" styleLbl="vennNode1">
          <dgm:varLst>
            <dgm:bulletEnabled val="1"/>
          </dgm:varLst>
          <dgm:alg type="tx"/>
          <dgm:choose name="Name77">
            <dgm:if name="Name7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6 1" cnt="1 0"/>
            </dgm:if>
            <dgm:else name="Name79">
              <dgm:shape xmlns:r="http://schemas.openxmlformats.org/officeDocument/2006/relationships" type="ellipse" r:blip="" zOrderOff="-10">
                <dgm:adjLst/>
              </dgm:shape>
              <dgm:choose name="Name80">
                <dgm:if name="Name81" axis="ch" ptType="node" func="cnt" op="equ" val="6">
                  <dgm:presOf axis="ch desOrSelf" ptType="node node" st="1 1" cnt="1 0"/>
                </dgm:if>
                <dgm:if name="Name82" axis="ch" ptType="node" func="cnt" op="gte" val="7">
                  <dgm:presOf axis="ch desOrSelf" ptType="node node" st="2 1" cnt="1 0"/>
                </dgm:if>
                <dgm:else name="Name8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84"/>
    </dgm:choose>
    <dgm:choose name="Name85">
      <dgm:if name="Name86" axis="ch" ptType="node" func="cnt" op="gte" val="7">
        <dgm:layoutNode name="ellipse7" styleLbl="vennNode1">
          <dgm:varLst>
            <dgm:bulletEnabled val="1"/>
          </dgm:varLst>
          <dgm:alg type="tx"/>
          <dgm:choose name="Name87">
            <dgm:if name="Name8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7 1" cnt="1 0"/>
            </dgm:if>
            <dgm:else name="Name89">
              <dgm:shape xmlns:r="http://schemas.openxmlformats.org/officeDocument/2006/relationships" type="ellipse" r:blip="" zOrderOff="-12">
                <dgm:adjLst/>
              </dgm:shape>
              <dgm:presOf axis="ch desOrSelf" ptType="node node" st="1 1" cnt="1 0"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90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86553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33836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21564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43658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54649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362043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484750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529503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112492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382488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17222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1808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4.wmf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5.wmf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5205474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9. ročník</a:t>
            </a:r>
            <a:endParaRPr lang="cs-CZ" sz="2000" dirty="0" smtClean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Pomůcky: učebnice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Inovace – materiál vybízí děti k aktivitě (motivace, aktivita)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slouží k procvičení paměti a podporuje aktivní zopakování učiva s pomocí interaktivní tabule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1954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268760"/>
            <a:ext cx="7468463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Č A J K O V S K I J</a:t>
            </a:r>
          </a:p>
          <a:p>
            <a:endParaRPr lang="cs-CZ" sz="60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4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  Petr   </a:t>
            </a:r>
            <a:r>
              <a:rPr lang="cs-CZ" sz="4400" b="1" dirty="0" err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Iljič</a:t>
            </a:r>
            <a:endParaRPr lang="cs-CZ" sz="44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Konopová\AppData\Local\Microsoft\Windows\Temporary Internet Files\Content.IE5\AM1I8PN9\MC9002337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88386">
            <a:off x="5708377" y="4058045"/>
            <a:ext cx="2831595" cy="1574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6788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1268760"/>
            <a:ext cx="6264696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ruský hudební</a:t>
            </a:r>
          </a:p>
          <a:p>
            <a:endParaRPr lang="cs-CZ" sz="60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60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skladatel</a:t>
            </a:r>
          </a:p>
          <a:p>
            <a:endParaRPr lang="cs-CZ" sz="60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1840 - 1893</a:t>
            </a:r>
            <a:endParaRPr lang="cs-CZ" sz="4400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281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764704"/>
            <a:ext cx="8594224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Ve své tvorbě spojuje</a:t>
            </a:r>
          </a:p>
          <a:p>
            <a:endParaRPr lang="cs-CZ" sz="54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prvky ruské lidové hudby</a:t>
            </a:r>
          </a:p>
          <a:p>
            <a:endParaRPr lang="cs-CZ" sz="54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s evropskou vážnou</a:t>
            </a:r>
          </a:p>
          <a:p>
            <a:endParaRPr lang="cs-CZ" sz="54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hudbou.</a:t>
            </a:r>
            <a:endParaRPr lang="cs-CZ" sz="5400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2051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04664"/>
            <a:ext cx="7920880" cy="90794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T</a:t>
            </a:r>
          </a:p>
          <a:p>
            <a:r>
              <a:rPr lang="cs-CZ" sz="6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V</a:t>
            </a:r>
          </a:p>
          <a:p>
            <a:r>
              <a:rPr lang="cs-CZ" sz="6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O</a:t>
            </a:r>
            <a:endParaRPr lang="cs-CZ" sz="60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6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R </a:t>
            </a:r>
          </a:p>
          <a:p>
            <a:r>
              <a:rPr lang="cs-CZ" sz="6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B  </a:t>
            </a:r>
          </a:p>
          <a:p>
            <a:r>
              <a:rPr lang="cs-CZ" sz="6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A  </a:t>
            </a:r>
          </a:p>
          <a:p>
            <a:r>
              <a:rPr lang="cs-CZ" sz="6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</a:t>
            </a:r>
          </a:p>
          <a:p>
            <a:r>
              <a:rPr lang="cs-CZ" sz="6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</a:t>
            </a:r>
          </a:p>
          <a:p>
            <a:endParaRPr lang="cs-CZ" sz="44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60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295985435"/>
              </p:ext>
            </p:extLst>
          </p:nvPr>
        </p:nvGraphicFramePr>
        <p:xfrm>
          <a:off x="2771800" y="1916832"/>
          <a:ext cx="5760640" cy="38739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84477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08720"/>
            <a:ext cx="69127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B  A  L  E  T  Y</a:t>
            </a:r>
            <a:endParaRPr lang="cs-CZ" sz="60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9701535"/>
              </p:ext>
            </p:extLst>
          </p:nvPr>
        </p:nvGraphicFramePr>
        <p:xfrm>
          <a:off x="1763688" y="1700808"/>
          <a:ext cx="6864424" cy="4552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Konopová\AppData\Local\Microsoft\Windows\Temporary Internet Files\Content.IE5\S7687CZ2\MC90032278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35071">
            <a:off x="742349" y="2160019"/>
            <a:ext cx="1768323" cy="3382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0518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692696"/>
            <a:ext cx="51845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O  P  E  R  Y</a:t>
            </a:r>
            <a:endParaRPr lang="cs-CZ" sz="60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189788737"/>
              </p:ext>
            </p:extLst>
          </p:nvPr>
        </p:nvGraphicFramePr>
        <p:xfrm>
          <a:off x="539552" y="1916832"/>
          <a:ext cx="5832648" cy="3384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Picture 3" descr="C:\Users\Konopová\AppData\Local\Microsoft\Windows\Temporary Internet Files\Content.IE5\K0O7W0UI\MC90018614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14722">
            <a:off x="6876256" y="3717032"/>
            <a:ext cx="1707403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8648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80728"/>
            <a:ext cx="7386781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Další   s k l a d b y</a:t>
            </a:r>
          </a:p>
          <a:p>
            <a:endParaRPr lang="cs-CZ" sz="54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Koncert pro klavír a </a:t>
            </a:r>
          </a:p>
          <a:p>
            <a:r>
              <a:rPr lang="cs-CZ" sz="54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o</a:t>
            </a:r>
            <a:r>
              <a:rPr lang="cs-CZ" sz="5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rchestr b moll</a:t>
            </a:r>
          </a:p>
          <a:p>
            <a:endParaRPr lang="cs-CZ" sz="54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Italské capriccio</a:t>
            </a:r>
            <a:endParaRPr lang="cs-CZ" sz="5400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7262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20688"/>
            <a:ext cx="9746529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T  E  S  T</a:t>
            </a:r>
          </a:p>
          <a:p>
            <a:endParaRPr lang="cs-CZ" sz="60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8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48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V jakém století žil Čajkovskij?</a:t>
            </a:r>
          </a:p>
          <a:p>
            <a:r>
              <a:rPr lang="cs-CZ" sz="48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48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Jaké je národnosti?</a:t>
            </a:r>
          </a:p>
          <a:p>
            <a:r>
              <a:rPr lang="cs-CZ" sz="4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- </a:t>
            </a:r>
            <a:r>
              <a:rPr lang="cs-CZ" sz="48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Jmenuj aspoň 2 balety.</a:t>
            </a:r>
          </a:p>
          <a:p>
            <a:r>
              <a:rPr lang="cs-CZ" sz="48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- Jaké napsal opery?</a:t>
            </a:r>
          </a:p>
          <a:p>
            <a:pPr marL="685800" indent="-685800">
              <a:buFontTx/>
              <a:buChar char="-"/>
            </a:pPr>
            <a:endParaRPr lang="cs-CZ" sz="4800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9346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160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290</TotalTime>
  <Words>214</Words>
  <Application>Microsoft Office PowerPoint</Application>
  <PresentationFormat>Předvádění na obrazovce (4:3)</PresentationFormat>
  <Paragraphs>60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Vlnění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Konopová</cp:lastModifiedBy>
  <cp:revision>38</cp:revision>
  <dcterms:created xsi:type="dcterms:W3CDTF">2011-08-21T15:31:45Z</dcterms:created>
  <dcterms:modified xsi:type="dcterms:W3CDTF">2012-06-15T10:28:07Z</dcterms:modified>
</cp:coreProperties>
</file>