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2"/>
  </p:notesMasterIdLst>
  <p:sldIdLst>
    <p:sldId id="256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 Národní divadlo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Národní divadlo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VY_32_INOVACE_17_ Národní divadlo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Národní divadlo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439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0163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3878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6741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6714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9622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1560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187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4177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3893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868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678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547624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9. 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2933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620688"/>
            <a:ext cx="712879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N Á R O D N Í</a:t>
            </a:r>
          </a:p>
          <a:p>
            <a:endParaRPr lang="cs-CZ" sz="6600" b="1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D I V A D L O</a:t>
            </a:r>
            <a:endParaRPr lang="cs-CZ" sz="66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S7687CZ2\MC900150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92955">
            <a:off x="6966979" y="4221088"/>
            <a:ext cx="1421445" cy="182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563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77337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66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1 8 6 8</a:t>
            </a:r>
          </a:p>
          <a:p>
            <a:r>
              <a:rPr lang="cs-CZ" sz="6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6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položen slavnostně</a:t>
            </a:r>
          </a:p>
          <a:p>
            <a:r>
              <a:rPr lang="cs-CZ" sz="6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základní kámen</a:t>
            </a:r>
            <a:endParaRPr lang="cs-CZ" sz="66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394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11195516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   Základní kameny</a:t>
            </a:r>
          </a:p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-   z Řípu</a:t>
            </a:r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 Blaníku</a:t>
            </a: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 Vyšehradu</a:t>
            </a:r>
          </a:p>
          <a:p>
            <a:pPr marL="685800" indent="-685800">
              <a:buFontTx/>
              <a:buChar char="-"/>
            </a:pPr>
            <a:r>
              <a:rPr lang="cs-CZ" sz="48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e Svatoboru ( u Sušice)</a:t>
            </a:r>
          </a:p>
          <a:p>
            <a:pPr marL="685800" indent="-685800">
              <a:buFontTx/>
              <a:buChar char="-"/>
            </a:pPr>
            <a:r>
              <a:rPr lang="cs-CZ" sz="48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Čerchova</a:t>
            </a:r>
            <a:endParaRPr lang="cs-CZ" sz="48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endParaRPr lang="cs-CZ" sz="48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endParaRPr lang="cs-CZ" sz="48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endParaRPr lang="cs-CZ" sz="4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9989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920176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oprvé otevřeno 11.6.1881</a:t>
            </a:r>
          </a:p>
          <a:p>
            <a:r>
              <a:rPr lang="cs-CZ" sz="54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perou Libuše ( </a:t>
            </a:r>
            <a:r>
              <a:rPr lang="cs-CZ" sz="54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B.Smetana</a:t>
            </a: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54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12.8.1881 došlo k požáru</a:t>
            </a:r>
          </a:p>
          <a:p>
            <a:endParaRPr lang="cs-CZ" sz="54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znovu otevřeno 18.11.1883</a:t>
            </a:r>
            <a:endParaRPr lang="cs-CZ" sz="5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072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014553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Výtvarná výzdoba</a:t>
            </a:r>
          </a:p>
          <a:p>
            <a:endParaRPr lang="cs-CZ" sz="6000" b="1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František Ženíšek</a:t>
            </a:r>
          </a:p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Josef Václav </a:t>
            </a:r>
            <a:r>
              <a:rPr lang="cs-CZ" sz="48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Myslbek</a:t>
            </a:r>
            <a:endParaRPr lang="cs-CZ" sz="48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Václav Brožík</a:t>
            </a:r>
          </a:p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Julius Mařák</a:t>
            </a:r>
          </a:p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Mikoláš Aleš</a:t>
            </a:r>
          </a:p>
          <a:p>
            <a:endParaRPr lang="cs-CZ" sz="4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97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8820472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72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 P O N A</a:t>
            </a:r>
          </a:p>
          <a:p>
            <a:endParaRPr lang="cs-CZ" sz="7200" b="1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tvůrce </a:t>
            </a:r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Vojtěch H y n a i s</a:t>
            </a:r>
          </a:p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  nápis nad oponou</a:t>
            </a:r>
          </a:p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66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 á r o d   s o b ě </a:t>
            </a:r>
            <a:endParaRPr lang="cs-CZ" sz="66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0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749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306</TotalTime>
  <Words>192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Administrativní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39</cp:revision>
  <dcterms:created xsi:type="dcterms:W3CDTF">2011-08-21T15:31:45Z</dcterms:created>
  <dcterms:modified xsi:type="dcterms:W3CDTF">2012-06-15T17:17:54Z</dcterms:modified>
</cp:coreProperties>
</file>