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9"/>
  </p:notesMasterIdLst>
  <p:sldIdLst>
    <p:sldId id="256" r:id="rId3"/>
    <p:sldId id="263" r:id="rId4"/>
    <p:sldId id="257" r:id="rId5"/>
    <p:sldId id="259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 Impresionismus v hudbě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Impresionismus  v hudbě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3030" custLinFactNeighborY="5952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 Impresionismus v hudbě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88228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Impresionismus  v hudbě </a:t>
          </a:r>
          <a:endParaRPr lang="cs-CZ" sz="1400" kern="1200" dirty="0"/>
        </a:p>
      </dsp:txBody>
      <dsp:txXfrm>
        <a:off x="2016223" y="2088228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730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791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174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89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2509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071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1619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4832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599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99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379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221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57912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200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16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48680"/>
            <a:ext cx="773020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6600" b="1" dirty="0" smtClean="0">
              <a:solidFill>
                <a:schemeClr val="tx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IMPRESIONISMUS</a:t>
            </a:r>
          </a:p>
          <a:p>
            <a:r>
              <a:rPr lang="cs-CZ" sz="54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5400" dirty="0" smtClean="0">
              <a:solidFill>
                <a:schemeClr val="tx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vznikl koncem 19.stol.</a:t>
            </a:r>
          </a:p>
          <a:p>
            <a:r>
              <a:rPr lang="cs-CZ" sz="5400" b="1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ve Francii</a:t>
            </a:r>
            <a:endParaRPr lang="cs-CZ" sz="6600" b="1" dirty="0" smtClean="0">
              <a:solidFill>
                <a:schemeClr val="tx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47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56888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I M P R E S E</a:t>
            </a: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err="1" smtClean="0">
                <a:latin typeface="Arial" pitchFamily="34" charset="0"/>
                <a:cs typeface="Arial" pitchFamily="34" charset="0"/>
              </a:rPr>
              <a:t>dojem,vjem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Konopová\AppData\Local\Microsoft\Windows\Temporary Internet Files\Content.IE5\AM1I8PN9\MP90017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9295">
            <a:off x="1109204" y="4026098"/>
            <a:ext cx="3100176" cy="20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nopová\AppData\Local\Microsoft\Windows\Temporary Internet Files\Content.IE5\S7687CZ2\MP9001784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5145">
            <a:off x="6228372" y="1319095"/>
            <a:ext cx="2693520" cy="189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nopová\AppData\Local\Microsoft\Windows\Temporary Internet Files\Content.IE5\DE4CGPLA\MP9004068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5964">
            <a:off x="5580112" y="4149080"/>
            <a:ext cx="2448272" cy="195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75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772816"/>
            <a:ext cx="5570756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    průkopníkem</a:t>
            </a: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Claude Debussy</a:t>
            </a: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(1862 – 1918)</a:t>
            </a: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79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9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124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Summer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2012-06-18T07:28:20Z</dcterms:modified>
</cp:coreProperties>
</file>