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notesMasterIdLst>
    <p:notesMasterId r:id="rId10"/>
  </p:notesMasterIdLst>
  <p:sldIdLst>
    <p:sldId id="256" r:id="rId3"/>
    <p:sldId id="264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VY_32_INOVACE_19_Claude Debussy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Claude Debussy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VY_32_INOVACE_19_Claude Debussy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smtClean="0"/>
            <a:t>Claude Debussy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6434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931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023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15914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03987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6239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0474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9822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9433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249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604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809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0145140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00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9. ročník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5112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1052736"/>
            <a:ext cx="6120680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D E B U S </a:t>
            </a:r>
            <a:r>
              <a:rPr lang="cs-CZ" sz="66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6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Y</a:t>
            </a:r>
          </a:p>
          <a:p>
            <a:endParaRPr lang="cs-CZ" sz="66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C L A U D E</a:t>
            </a:r>
          </a:p>
          <a:p>
            <a:endParaRPr lang="cs-CZ" sz="5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1862 – 1918</a:t>
            </a:r>
          </a:p>
          <a:p>
            <a:r>
              <a:rPr lang="cs-CZ" sz="5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endParaRPr lang="cs-CZ" sz="5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6215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908720"/>
            <a:ext cx="921702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francouzský</a:t>
            </a:r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skladatel</a:t>
            </a:r>
          </a:p>
          <a:p>
            <a:endParaRPr lang="cs-CZ" sz="54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zakladatel hudebního</a:t>
            </a:r>
          </a:p>
          <a:p>
            <a:endParaRPr lang="cs-CZ" sz="54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</a:t>
            </a:r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impresionismu</a:t>
            </a:r>
          </a:p>
          <a:p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endParaRPr lang="cs-CZ" sz="5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6787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548680"/>
            <a:ext cx="651064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Orchestrální skladby</a:t>
            </a:r>
          </a:p>
          <a:p>
            <a:endParaRPr lang="cs-CZ" sz="66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Faunovo odpoledne</a:t>
            </a:r>
          </a:p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Moře</a:t>
            </a:r>
          </a:p>
          <a:p>
            <a:endParaRPr lang="cs-CZ" sz="4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K0O7W0UI\MP9004340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3025">
            <a:off x="6228184" y="2564905"/>
            <a:ext cx="2160240" cy="3236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4763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628800"/>
            <a:ext cx="730199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Klavírní skladba</a:t>
            </a:r>
          </a:p>
          <a:p>
            <a:endParaRPr lang="cs-CZ" sz="54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Dívka s vlasy jako len</a:t>
            </a:r>
            <a:endParaRPr lang="cs-CZ" sz="5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AM1I8PN9\MP9004020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61666">
            <a:off x="6138863" y="4457701"/>
            <a:ext cx="1385465" cy="207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4718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8622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446</TotalTime>
  <Words>128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38</cp:revision>
  <dcterms:created xsi:type="dcterms:W3CDTF">2011-08-21T15:31:45Z</dcterms:created>
  <dcterms:modified xsi:type="dcterms:W3CDTF">2012-06-18T07:32:19Z</dcterms:modified>
</cp:coreProperties>
</file>