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1"/>
  </p:notesMasterIdLst>
  <p:sldIdLst>
    <p:sldId id="256" r:id="rId3"/>
    <p:sldId id="264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VY_32_INOVACE_20_Josef Suk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Josef Suk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56BA04-C1E2-4E55-8197-B530ABC5854F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83823D20-7E4A-4876-9185-F10B368E2F23}">
      <dgm:prSet phldrT="[Text]" custT="1"/>
      <dgm:spPr/>
      <dgm:t>
        <a:bodyPr/>
        <a:lstStyle/>
        <a:p>
          <a:r>
            <a:rPr lang="cs-CZ" sz="40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rPr>
            <a:t>český skladatel</a:t>
          </a:r>
        </a:p>
      </dgm:t>
    </dgm:pt>
    <dgm:pt modelId="{762F3B9C-1B38-4411-8C2C-47478954D776}" type="parTrans" cxnId="{12647C45-951B-4B6F-BE20-5FD61F460E8A}">
      <dgm:prSet/>
      <dgm:spPr/>
      <dgm:t>
        <a:bodyPr/>
        <a:lstStyle/>
        <a:p>
          <a:endParaRPr lang="cs-CZ"/>
        </a:p>
      </dgm:t>
    </dgm:pt>
    <dgm:pt modelId="{6DA4D99C-B579-406C-9C0E-C78BEFB811E7}" type="sibTrans" cxnId="{12647C45-951B-4B6F-BE20-5FD61F460E8A}">
      <dgm:prSet/>
      <dgm:spPr/>
      <dgm:t>
        <a:bodyPr/>
        <a:lstStyle/>
        <a:p>
          <a:endParaRPr lang="cs-CZ"/>
        </a:p>
      </dgm:t>
    </dgm:pt>
    <dgm:pt modelId="{7A593192-91B7-4CC8-A9C5-D481C7E2838A}">
      <dgm:prSet phldrT="[Text]" custT="1"/>
      <dgm:spPr/>
      <dgm:t>
        <a:bodyPr/>
        <a:lstStyle/>
        <a:p>
          <a:r>
            <a:rPr lang="cs-CZ" sz="4000" dirty="0" smtClean="0">
              <a:latin typeface="Arial" pitchFamily="34" charset="0"/>
              <a:cs typeface="Arial" pitchFamily="34" charset="0"/>
            </a:rPr>
            <a:t>houslista</a:t>
          </a:r>
          <a:endParaRPr lang="cs-CZ" sz="4000" dirty="0">
            <a:latin typeface="Arial" pitchFamily="34" charset="0"/>
            <a:cs typeface="Arial" pitchFamily="34" charset="0"/>
          </a:endParaRPr>
        </a:p>
      </dgm:t>
    </dgm:pt>
    <dgm:pt modelId="{3C9CFD1B-DBAA-48E6-AFFC-ADA020673D13}" type="parTrans" cxnId="{F4A5FF02-37D3-471F-9420-71451DEC37A7}">
      <dgm:prSet/>
      <dgm:spPr/>
      <dgm:t>
        <a:bodyPr/>
        <a:lstStyle/>
        <a:p>
          <a:endParaRPr lang="cs-CZ"/>
        </a:p>
      </dgm:t>
    </dgm:pt>
    <dgm:pt modelId="{7D55A376-0EAD-4F27-8A74-1EA120C95DC0}" type="sibTrans" cxnId="{F4A5FF02-37D3-471F-9420-71451DEC37A7}">
      <dgm:prSet/>
      <dgm:spPr/>
      <dgm:t>
        <a:bodyPr/>
        <a:lstStyle/>
        <a:p>
          <a:endParaRPr lang="cs-CZ"/>
        </a:p>
      </dgm:t>
    </dgm:pt>
    <dgm:pt modelId="{B1D268E3-A14A-495D-9AE9-B769F225CE45}">
      <dgm:prSet phldrT="[Text]" custT="1"/>
      <dgm:spPr/>
      <dgm:t>
        <a:bodyPr/>
        <a:lstStyle/>
        <a:p>
          <a:r>
            <a:rPr lang="cs-CZ" sz="4000" dirty="0" smtClean="0">
              <a:latin typeface="Arial" pitchFamily="34" charset="0"/>
              <a:cs typeface="Arial" pitchFamily="34" charset="0"/>
            </a:rPr>
            <a:t>pedagog</a:t>
          </a:r>
          <a:endParaRPr lang="cs-CZ" sz="4000" dirty="0">
            <a:latin typeface="Arial" pitchFamily="34" charset="0"/>
            <a:cs typeface="Arial" pitchFamily="34" charset="0"/>
          </a:endParaRPr>
        </a:p>
      </dgm:t>
    </dgm:pt>
    <dgm:pt modelId="{EC35C3F9-392A-43F4-B20A-1247EDEA8BD2}" type="parTrans" cxnId="{2E292224-7B08-44DF-96DA-EB296B81AB05}">
      <dgm:prSet/>
      <dgm:spPr/>
      <dgm:t>
        <a:bodyPr/>
        <a:lstStyle/>
        <a:p>
          <a:endParaRPr lang="cs-CZ"/>
        </a:p>
      </dgm:t>
    </dgm:pt>
    <dgm:pt modelId="{1EF52DE4-03DA-4538-B238-D94397945864}" type="sibTrans" cxnId="{2E292224-7B08-44DF-96DA-EB296B81AB05}">
      <dgm:prSet/>
      <dgm:spPr/>
      <dgm:t>
        <a:bodyPr/>
        <a:lstStyle/>
        <a:p>
          <a:endParaRPr lang="cs-CZ"/>
        </a:p>
      </dgm:t>
    </dgm:pt>
    <dgm:pt modelId="{E988B95E-C446-4813-B0E4-97E2FB50CFC1}" type="pres">
      <dgm:prSet presAssocID="{8356BA04-C1E2-4E55-8197-B530ABC5854F}" presName="compositeShape" presStyleCnt="0">
        <dgm:presLayoutVars>
          <dgm:dir/>
          <dgm:resizeHandles/>
        </dgm:presLayoutVars>
      </dgm:prSet>
      <dgm:spPr/>
    </dgm:pt>
    <dgm:pt modelId="{5D118DEF-87AA-4CA3-B755-9529CFBFD55B}" type="pres">
      <dgm:prSet presAssocID="{8356BA04-C1E2-4E55-8197-B530ABC5854F}" presName="pyramid" presStyleLbl="node1" presStyleIdx="0" presStyleCnt="1" custLinFactNeighborX="-38180" custLinFactNeighborY="-16030"/>
      <dgm:spPr/>
    </dgm:pt>
    <dgm:pt modelId="{4F6AE1CD-74E9-4CCC-9F38-E26CAE991228}" type="pres">
      <dgm:prSet presAssocID="{8356BA04-C1E2-4E55-8197-B530ABC5854F}" presName="theList" presStyleCnt="0"/>
      <dgm:spPr/>
    </dgm:pt>
    <dgm:pt modelId="{CFBB7354-260B-46C6-8993-B63F806603AA}" type="pres">
      <dgm:prSet presAssocID="{83823D20-7E4A-4876-9185-F10B368E2F23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4C8C65-4B4D-42CA-95A3-378EE7E868AC}" type="pres">
      <dgm:prSet presAssocID="{83823D20-7E4A-4876-9185-F10B368E2F23}" presName="aSpace" presStyleCnt="0"/>
      <dgm:spPr/>
    </dgm:pt>
    <dgm:pt modelId="{A2898080-1123-4EC3-B0B4-D6D19A670B96}" type="pres">
      <dgm:prSet presAssocID="{7A593192-91B7-4CC8-A9C5-D481C7E2838A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788E5D-62AE-4F14-870D-6B8C1F47334A}" type="pres">
      <dgm:prSet presAssocID="{7A593192-91B7-4CC8-A9C5-D481C7E2838A}" presName="aSpace" presStyleCnt="0"/>
      <dgm:spPr/>
    </dgm:pt>
    <dgm:pt modelId="{222E349F-C135-4BE4-B0FB-2FE05782108D}" type="pres">
      <dgm:prSet presAssocID="{B1D268E3-A14A-495D-9AE9-B769F225CE4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57830E-DF5B-46F2-A94C-C512F1E1FDA6}" type="pres">
      <dgm:prSet presAssocID="{B1D268E3-A14A-495D-9AE9-B769F225CE45}" presName="aSpace" presStyleCnt="0"/>
      <dgm:spPr/>
    </dgm:pt>
  </dgm:ptLst>
  <dgm:cxnLst>
    <dgm:cxn modelId="{72E74DDC-E1E9-46B5-9467-69CC01BC5DBD}" type="presOf" srcId="{83823D20-7E4A-4876-9185-F10B368E2F23}" destId="{CFBB7354-260B-46C6-8993-B63F806603AA}" srcOrd="0" destOrd="0" presId="urn:microsoft.com/office/officeart/2005/8/layout/pyramid2"/>
    <dgm:cxn modelId="{54B4B0B9-5794-47A3-A7E8-6685D029272D}" type="presOf" srcId="{7A593192-91B7-4CC8-A9C5-D481C7E2838A}" destId="{A2898080-1123-4EC3-B0B4-D6D19A670B96}" srcOrd="0" destOrd="0" presId="urn:microsoft.com/office/officeart/2005/8/layout/pyramid2"/>
    <dgm:cxn modelId="{9E783CD6-6BD8-4EA0-BB44-924D32028D3F}" type="presOf" srcId="{B1D268E3-A14A-495D-9AE9-B769F225CE45}" destId="{222E349F-C135-4BE4-B0FB-2FE05782108D}" srcOrd="0" destOrd="0" presId="urn:microsoft.com/office/officeart/2005/8/layout/pyramid2"/>
    <dgm:cxn modelId="{2E292224-7B08-44DF-96DA-EB296B81AB05}" srcId="{8356BA04-C1E2-4E55-8197-B530ABC5854F}" destId="{B1D268E3-A14A-495D-9AE9-B769F225CE45}" srcOrd="2" destOrd="0" parTransId="{EC35C3F9-392A-43F4-B20A-1247EDEA8BD2}" sibTransId="{1EF52DE4-03DA-4538-B238-D94397945864}"/>
    <dgm:cxn modelId="{F4A5FF02-37D3-471F-9420-71451DEC37A7}" srcId="{8356BA04-C1E2-4E55-8197-B530ABC5854F}" destId="{7A593192-91B7-4CC8-A9C5-D481C7E2838A}" srcOrd="1" destOrd="0" parTransId="{3C9CFD1B-DBAA-48E6-AFFC-ADA020673D13}" sibTransId="{7D55A376-0EAD-4F27-8A74-1EA120C95DC0}"/>
    <dgm:cxn modelId="{12647C45-951B-4B6F-BE20-5FD61F460E8A}" srcId="{8356BA04-C1E2-4E55-8197-B530ABC5854F}" destId="{83823D20-7E4A-4876-9185-F10B368E2F23}" srcOrd="0" destOrd="0" parTransId="{762F3B9C-1B38-4411-8C2C-47478954D776}" sibTransId="{6DA4D99C-B579-406C-9C0E-C78BEFB811E7}"/>
    <dgm:cxn modelId="{899C32B8-CDAC-400E-93D0-7A96F5B32480}" type="presOf" srcId="{8356BA04-C1E2-4E55-8197-B530ABC5854F}" destId="{E988B95E-C446-4813-B0E4-97E2FB50CFC1}" srcOrd="0" destOrd="0" presId="urn:microsoft.com/office/officeart/2005/8/layout/pyramid2"/>
    <dgm:cxn modelId="{F0F24B78-6B1C-40F4-A0B1-04907FAE2BA8}" type="presParOf" srcId="{E988B95E-C446-4813-B0E4-97E2FB50CFC1}" destId="{5D118DEF-87AA-4CA3-B755-9529CFBFD55B}" srcOrd="0" destOrd="0" presId="urn:microsoft.com/office/officeart/2005/8/layout/pyramid2"/>
    <dgm:cxn modelId="{067130E8-4C92-4ECC-92EB-4F0F94B289F9}" type="presParOf" srcId="{E988B95E-C446-4813-B0E4-97E2FB50CFC1}" destId="{4F6AE1CD-74E9-4CCC-9F38-E26CAE991228}" srcOrd="1" destOrd="0" presId="urn:microsoft.com/office/officeart/2005/8/layout/pyramid2"/>
    <dgm:cxn modelId="{CE909C9F-1ADB-4A16-BC8F-0062DA703360}" type="presParOf" srcId="{4F6AE1CD-74E9-4CCC-9F38-E26CAE991228}" destId="{CFBB7354-260B-46C6-8993-B63F806603AA}" srcOrd="0" destOrd="0" presId="urn:microsoft.com/office/officeart/2005/8/layout/pyramid2"/>
    <dgm:cxn modelId="{3EB2E37B-2259-4ED9-9C0B-8A14AB079FD4}" type="presParOf" srcId="{4F6AE1CD-74E9-4CCC-9F38-E26CAE991228}" destId="{674C8C65-4B4D-42CA-95A3-378EE7E868AC}" srcOrd="1" destOrd="0" presId="urn:microsoft.com/office/officeart/2005/8/layout/pyramid2"/>
    <dgm:cxn modelId="{84C31988-185A-4DFF-9D86-B02250F8C8F3}" type="presParOf" srcId="{4F6AE1CD-74E9-4CCC-9F38-E26CAE991228}" destId="{A2898080-1123-4EC3-B0B4-D6D19A670B96}" srcOrd="2" destOrd="0" presId="urn:microsoft.com/office/officeart/2005/8/layout/pyramid2"/>
    <dgm:cxn modelId="{04C9CC5C-65EB-4E02-A60A-1199478B752C}" type="presParOf" srcId="{4F6AE1CD-74E9-4CCC-9F38-E26CAE991228}" destId="{EA788E5D-62AE-4F14-870D-6B8C1F47334A}" srcOrd="3" destOrd="0" presId="urn:microsoft.com/office/officeart/2005/8/layout/pyramid2"/>
    <dgm:cxn modelId="{CC40B38F-8809-47DB-AA72-B7D4C52B293C}" type="presParOf" srcId="{4F6AE1CD-74E9-4CCC-9F38-E26CAE991228}" destId="{222E349F-C135-4BE4-B0FB-2FE05782108D}" srcOrd="4" destOrd="0" presId="urn:microsoft.com/office/officeart/2005/8/layout/pyramid2"/>
    <dgm:cxn modelId="{8DBD33C5-2F80-496F-AC49-6A4201381960}" type="presParOf" srcId="{4F6AE1CD-74E9-4CCC-9F38-E26CAE991228}" destId="{0957830E-DF5B-46F2-A94C-C512F1E1FDA6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VY_32_INOVACE_20_Josef Suk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Josef Suk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18DEF-87AA-4CA3-B755-9529CFBFD55B}">
      <dsp:nvSpPr>
        <dsp:cNvPr id="0" name=""/>
        <dsp:cNvSpPr/>
      </dsp:nvSpPr>
      <dsp:spPr>
        <a:xfrm>
          <a:off x="0" y="0"/>
          <a:ext cx="4070017" cy="432048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B7354-260B-46C6-8993-B63F806603AA}">
      <dsp:nvSpPr>
        <dsp:cNvPr id="0" name=""/>
        <dsp:cNvSpPr/>
      </dsp:nvSpPr>
      <dsp:spPr>
        <a:xfrm>
          <a:off x="2035008" y="434368"/>
          <a:ext cx="2645511" cy="102273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rPr>
            <a:t>český skladatel</a:t>
          </a:r>
        </a:p>
      </dsp:txBody>
      <dsp:txXfrm>
        <a:off x="2084934" y="484294"/>
        <a:ext cx="2545659" cy="922886"/>
      </dsp:txXfrm>
    </dsp:sp>
    <dsp:sp modelId="{A2898080-1123-4EC3-B0B4-D6D19A670B96}">
      <dsp:nvSpPr>
        <dsp:cNvPr id="0" name=""/>
        <dsp:cNvSpPr/>
      </dsp:nvSpPr>
      <dsp:spPr>
        <a:xfrm>
          <a:off x="2035008" y="1584949"/>
          <a:ext cx="2645511" cy="102273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Arial" pitchFamily="34" charset="0"/>
              <a:cs typeface="Arial" pitchFamily="34" charset="0"/>
            </a:rPr>
            <a:t>houslista</a:t>
          </a:r>
          <a:endParaRPr lang="cs-CZ" sz="4000" kern="1200" dirty="0">
            <a:latin typeface="Arial" pitchFamily="34" charset="0"/>
            <a:cs typeface="Arial" pitchFamily="34" charset="0"/>
          </a:endParaRPr>
        </a:p>
      </dsp:txBody>
      <dsp:txXfrm>
        <a:off x="2084934" y="1634875"/>
        <a:ext cx="2545659" cy="922886"/>
      </dsp:txXfrm>
    </dsp:sp>
    <dsp:sp modelId="{222E349F-C135-4BE4-B0FB-2FE05782108D}">
      <dsp:nvSpPr>
        <dsp:cNvPr id="0" name=""/>
        <dsp:cNvSpPr/>
      </dsp:nvSpPr>
      <dsp:spPr>
        <a:xfrm>
          <a:off x="2035008" y="2735530"/>
          <a:ext cx="2645511" cy="102273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Arial" pitchFamily="34" charset="0"/>
              <a:cs typeface="Arial" pitchFamily="34" charset="0"/>
            </a:rPr>
            <a:t>pedagog</a:t>
          </a:r>
          <a:endParaRPr lang="cs-CZ" sz="4000" kern="1200" dirty="0">
            <a:latin typeface="Arial" pitchFamily="34" charset="0"/>
            <a:cs typeface="Arial" pitchFamily="34" charset="0"/>
          </a:endParaRPr>
        </a:p>
      </dsp:txBody>
      <dsp:txXfrm>
        <a:off x="2084934" y="2785456"/>
        <a:ext cx="2545659" cy="922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040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051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098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76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870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5689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3064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4643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202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7964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226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884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126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57741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9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1187623" y="1412776"/>
            <a:ext cx="7651575" cy="1008112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 O S E F    S U K</a:t>
            </a:r>
            <a:endParaRPr lang="cs-CZ" sz="6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886200"/>
            <a:ext cx="7147520" cy="9144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 8 7 4   -   1 9 3 5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928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57423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DE4CGPLA\MP9003827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58560">
            <a:off x="6021513" y="3168857"/>
            <a:ext cx="2152033" cy="184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831793"/>
              </p:ext>
            </p:extLst>
          </p:nvPr>
        </p:nvGraphicFramePr>
        <p:xfrm>
          <a:off x="539552" y="692696"/>
          <a:ext cx="468052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153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84784"/>
            <a:ext cx="59046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ák a zeť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A.Dvořáka</a:t>
            </a:r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Vnukem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J.Suka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je houslista a violista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J.Suk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mladší.</a:t>
            </a:r>
          </a:p>
          <a:p>
            <a:endParaRPr lang="cs-CZ" sz="4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679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70485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Tvorba</a:t>
            </a: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scénická hudba k pohádce</a:t>
            </a:r>
          </a:p>
          <a:p>
            <a:r>
              <a:rPr lang="cs-CZ" sz="4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Radúz a Mahulena  (podle </a:t>
            </a:r>
          </a:p>
          <a:p>
            <a:r>
              <a:rPr lang="cs-CZ" sz="4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Julia Zeyera)</a:t>
            </a: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Píseň lásky (klavírní skladba)</a:t>
            </a:r>
          </a:p>
          <a:p>
            <a:pPr marL="685800" indent="-685800">
              <a:buFontTx/>
              <a:buChar char="-"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 nový život (slavnostní pochod)</a:t>
            </a:r>
          </a:p>
          <a:p>
            <a:endParaRPr lang="cs-CZ" sz="54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72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9798793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 E S T</a:t>
            </a:r>
          </a:p>
          <a:p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1.V jakém století žil </a:t>
            </a:r>
            <a:r>
              <a:rPr lang="cs-CZ" sz="44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J.Suk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2.Kdo byl jeho učitelem hudby?</a:t>
            </a:r>
          </a:p>
          <a:p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3.Jak se jmenuje jeho vnuk?</a:t>
            </a:r>
          </a:p>
          <a:p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4.K jaké pohádce napsal </a:t>
            </a:r>
          </a:p>
          <a:p>
            <a:r>
              <a:rPr lang="cs-CZ" sz="4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cénickou hudbu?</a:t>
            </a:r>
            <a:endParaRPr lang="cs-CZ" sz="4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5.Jak se jmenuje jeho slavnostní </a:t>
            </a:r>
          </a:p>
          <a:p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pochod?</a:t>
            </a:r>
          </a:p>
          <a:p>
            <a:endParaRPr lang="cs-CZ" sz="4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62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32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186</Words>
  <Application>Microsoft Office PowerPoint</Application>
  <PresentationFormat>Předvádění na obrazovce (4:3)</PresentationFormat>
  <Paragraphs>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J O S E F    S U K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33</cp:revision>
  <dcterms:created xsi:type="dcterms:W3CDTF">2011-08-21T15:31:45Z</dcterms:created>
  <dcterms:modified xsi:type="dcterms:W3CDTF">2012-06-15T10:12:48Z</dcterms:modified>
</cp:coreProperties>
</file>