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notesMasterIdLst>
    <p:notesMasterId r:id="rId12"/>
  </p:notesMasterIdLst>
  <p:sldIdLst>
    <p:sldId id="263" r:id="rId3"/>
    <p:sldId id="264" r:id="rId4"/>
    <p:sldId id="256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VY_12_INOVACE_06_Druhy vět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Druhy vět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DFFDD4-0202-45CF-8FCB-32CAE4000096}" type="presOf" srcId="{EBC41103-E2E5-4D48-9B4B-425520D3D098}" destId="{F969C235-9271-4D34-B740-D627A121CAD0}" srcOrd="1" destOrd="0" presId="urn:microsoft.com/office/officeart/2005/8/layout/target3"/>
    <dgm:cxn modelId="{15ECE480-9290-4971-A847-72B77058360C}" type="presOf" srcId="{445C7998-7549-48B0-BD68-D4F0167F02E5}" destId="{BC35EE03-4121-4EF9-923D-7CB6D30D358D}" srcOrd="0" destOrd="0" presId="urn:microsoft.com/office/officeart/2005/8/layout/target3"/>
    <dgm:cxn modelId="{886FD004-4B64-41DD-83ED-288176223508}" type="presOf" srcId="{FBBFC3EA-9D9D-4F3A-BEA6-9C2C0E46BF20}" destId="{832BF48F-0145-4429-9E02-8FCA946CCE9E}" srcOrd="1" destOrd="0" presId="urn:microsoft.com/office/officeart/2005/8/layout/target3"/>
    <dgm:cxn modelId="{A5456FC6-57D1-4550-AA44-60265F9BBD60}" type="presOf" srcId="{39F8B381-5807-488E-AC22-73DD4140ED4A}" destId="{71045F8C-00FA-488E-A7BD-E2E6753D979D}" srcOrd="0" destOrd="0" presId="urn:microsoft.com/office/officeart/2005/8/layout/target3"/>
    <dgm:cxn modelId="{38F0A99B-12B9-473F-AD33-E5DB7C155D37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EDD9E04-FEE2-4A2A-8FC5-68CE0C4948C7}" type="presOf" srcId="{019433A1-1324-4DE1-9E6F-32B851095F74}" destId="{A3817367-F2BC-482F-8832-FA00B51DCCF3}" srcOrd="0" destOrd="0" presId="urn:microsoft.com/office/officeart/2005/8/layout/target3"/>
    <dgm:cxn modelId="{0DA05A54-CA2C-446A-93B6-8908F59B5252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388C96F-B6EF-41B6-80EE-482347F2C427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C7BDA56-47F2-430D-9EB5-FF3CCE11909C}" type="presOf" srcId="{019433A1-1324-4DE1-9E6F-32B851095F74}" destId="{E7297F21-D4FD-4A41-AE58-814D01A6B5E7}" srcOrd="1" destOrd="0" presId="urn:microsoft.com/office/officeart/2005/8/layout/target3"/>
    <dgm:cxn modelId="{4C46CB2B-1F50-4E78-BACE-851F1A76618F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8F46DCA-7326-479E-9E0C-D0E1200801CC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8D369AE-E070-4A97-A93D-D79AF01587C5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508CD41-D156-44F4-AC38-202BCA6FF4FC}" type="presOf" srcId="{C73C7642-F245-4585-8F88-243F9FAEF6CA}" destId="{AA41A67C-3D3F-4AE9-9E0F-5D7F7BB2E741}" srcOrd="1" destOrd="0" presId="urn:microsoft.com/office/officeart/2005/8/layout/target3"/>
    <dgm:cxn modelId="{857102A1-62CC-4600-95D9-486122DBA86B}" type="presParOf" srcId="{71045F8C-00FA-488E-A7BD-E2E6753D979D}" destId="{3577EC6B-C980-4F34-8C69-4365E7B8FC8C}" srcOrd="0" destOrd="0" presId="urn:microsoft.com/office/officeart/2005/8/layout/target3"/>
    <dgm:cxn modelId="{6F3B15AD-B791-4490-A0A7-F9649F978723}" type="presParOf" srcId="{71045F8C-00FA-488E-A7BD-E2E6753D979D}" destId="{6940EB87-DC1D-4BC3-9408-9AC2E1FFC039}" srcOrd="1" destOrd="0" presId="urn:microsoft.com/office/officeart/2005/8/layout/target3"/>
    <dgm:cxn modelId="{A9C64B8A-8D69-4AE5-97F1-4C7785F262F0}" type="presParOf" srcId="{71045F8C-00FA-488E-A7BD-E2E6753D979D}" destId="{BC35EE03-4121-4EF9-923D-7CB6D30D358D}" srcOrd="2" destOrd="0" presId="urn:microsoft.com/office/officeart/2005/8/layout/target3"/>
    <dgm:cxn modelId="{07AE42E7-4039-4FD2-B4A0-D189E9AA4A5B}" type="presParOf" srcId="{71045F8C-00FA-488E-A7BD-E2E6753D979D}" destId="{C95EEA27-3CBF-4645-A92D-9D8AF5C1CBFC}" srcOrd="3" destOrd="0" presId="urn:microsoft.com/office/officeart/2005/8/layout/target3"/>
    <dgm:cxn modelId="{C1DA5FC8-1D0B-4053-8220-8AFA0EF80BE4}" type="presParOf" srcId="{71045F8C-00FA-488E-A7BD-E2E6753D979D}" destId="{851BB866-B6AE-4566-893F-4C635BA974FC}" srcOrd="4" destOrd="0" presId="urn:microsoft.com/office/officeart/2005/8/layout/target3"/>
    <dgm:cxn modelId="{BA165CD1-1F85-4D34-BCF6-DAC43FA19509}" type="presParOf" srcId="{71045F8C-00FA-488E-A7BD-E2E6753D979D}" destId="{643EA938-EDE0-4533-ACCC-D2BD6F3A527C}" srcOrd="5" destOrd="0" presId="urn:microsoft.com/office/officeart/2005/8/layout/target3"/>
    <dgm:cxn modelId="{537B2D46-B7C9-4E68-A3B3-EC974BFA4F8A}" type="presParOf" srcId="{71045F8C-00FA-488E-A7BD-E2E6753D979D}" destId="{92F31B18-D66D-4CC7-89B9-378928DE877D}" srcOrd="6" destOrd="0" presId="urn:microsoft.com/office/officeart/2005/8/layout/target3"/>
    <dgm:cxn modelId="{5E54F8F1-486B-4591-A381-65AD64AB4DEC}" type="presParOf" srcId="{71045F8C-00FA-488E-A7BD-E2E6753D979D}" destId="{902074E1-B931-4618-97F1-FADBE82E9C3C}" srcOrd="7" destOrd="0" presId="urn:microsoft.com/office/officeart/2005/8/layout/target3"/>
    <dgm:cxn modelId="{7F4AA795-671F-4D58-8679-F7F84D661623}" type="presParOf" srcId="{71045F8C-00FA-488E-A7BD-E2E6753D979D}" destId="{A3817367-F2BC-482F-8832-FA00B51DCCF3}" srcOrd="8" destOrd="0" presId="urn:microsoft.com/office/officeart/2005/8/layout/target3"/>
    <dgm:cxn modelId="{6EA42941-E5B6-4D8B-AF31-27F5CD8C7C40}" type="presParOf" srcId="{71045F8C-00FA-488E-A7BD-E2E6753D979D}" destId="{626ABFF6-56C8-4386-B662-68EC364EED9D}" srcOrd="9" destOrd="0" presId="urn:microsoft.com/office/officeart/2005/8/layout/target3"/>
    <dgm:cxn modelId="{24F7906D-DF39-4800-AD0D-47CB24937C1D}" type="presParOf" srcId="{71045F8C-00FA-488E-A7BD-E2E6753D979D}" destId="{6DB11F1C-D028-4800-9625-6611CA9DE6D4}" srcOrd="10" destOrd="0" presId="urn:microsoft.com/office/officeart/2005/8/layout/target3"/>
    <dgm:cxn modelId="{E4A15ABD-D27B-4AE1-896D-B58441EE0FAA}" type="presParOf" srcId="{71045F8C-00FA-488E-A7BD-E2E6753D979D}" destId="{CDED6FE3-AD8F-4ACC-B6B8-710EDDD97598}" srcOrd="11" destOrd="0" presId="urn:microsoft.com/office/officeart/2005/8/layout/target3"/>
    <dgm:cxn modelId="{2F47ABB1-23FD-48BE-9020-550FDC850D2C}" type="presParOf" srcId="{71045F8C-00FA-488E-A7BD-E2E6753D979D}" destId="{397AC6D7-84A6-4150-958F-83C92D9ACF38}" srcOrd="12" destOrd="0" presId="urn:microsoft.com/office/officeart/2005/8/layout/target3"/>
    <dgm:cxn modelId="{33C143DF-D897-4B88-8E57-1BE54887C55E}" type="presParOf" srcId="{71045F8C-00FA-488E-A7BD-E2E6753D979D}" destId="{D7419528-33A6-416D-9E64-B3F7915C5149}" srcOrd="13" destOrd="0" presId="urn:microsoft.com/office/officeart/2005/8/layout/target3"/>
    <dgm:cxn modelId="{2E2F05D0-7BB5-4D85-9D41-D58AB1AAD046}" type="presParOf" srcId="{71045F8C-00FA-488E-A7BD-E2E6753D979D}" destId="{97289DF2-90F4-4EC2-A9FC-633B00BAB610}" srcOrd="14" destOrd="0" presId="urn:microsoft.com/office/officeart/2005/8/layout/target3"/>
    <dgm:cxn modelId="{EA5C7CBD-0B70-4465-BBCE-384CF2258DEA}" type="presParOf" srcId="{71045F8C-00FA-488E-A7BD-E2E6753D979D}" destId="{234EBA9D-95B4-4C20-A84E-6F65F1085DC6}" srcOrd="15" destOrd="0" presId="urn:microsoft.com/office/officeart/2005/8/layout/target3"/>
    <dgm:cxn modelId="{8CEBEB02-0FA7-41B8-BEB5-27F82CEB2665}" type="presParOf" srcId="{71045F8C-00FA-488E-A7BD-E2E6753D979D}" destId="{12255512-213F-41DF-90A6-8B4CD74A2B52}" srcOrd="16" destOrd="0" presId="urn:microsoft.com/office/officeart/2005/8/layout/target3"/>
    <dgm:cxn modelId="{C1A247C9-79BE-4585-980C-9248640DA9A6}" type="presParOf" srcId="{71045F8C-00FA-488E-A7BD-E2E6753D979D}" destId="{50C2F88D-8688-44C2-A854-691F34009D3B}" srcOrd="17" destOrd="0" presId="urn:microsoft.com/office/officeart/2005/8/layout/target3"/>
    <dgm:cxn modelId="{B984B17F-1DBC-464C-9E69-021F74B36800}" type="presParOf" srcId="{71045F8C-00FA-488E-A7BD-E2E6753D979D}" destId="{4D19AB04-24FA-40C2-B203-52AE3D15E171}" srcOrd="18" destOrd="0" presId="urn:microsoft.com/office/officeart/2005/8/layout/target3"/>
    <dgm:cxn modelId="{C0022E6C-3567-4040-A6E4-2293757DD41F}" type="presParOf" srcId="{71045F8C-00FA-488E-A7BD-E2E6753D979D}" destId="{832BF48F-0145-4429-9E02-8FCA946CCE9E}" srcOrd="19" destOrd="0" presId="urn:microsoft.com/office/officeart/2005/8/layout/target3"/>
    <dgm:cxn modelId="{A781D8FD-3F1C-4961-AEAD-8D845D25345C}" type="presParOf" srcId="{71045F8C-00FA-488E-A7BD-E2E6753D979D}" destId="{E7297F21-D4FD-4A41-AE58-814D01A6B5E7}" srcOrd="20" destOrd="0" presId="urn:microsoft.com/office/officeart/2005/8/layout/target3"/>
    <dgm:cxn modelId="{CD877C37-3B2C-4B6B-91D0-1450E26BCF15}" type="presParOf" srcId="{71045F8C-00FA-488E-A7BD-E2E6753D979D}" destId="{F69A1436-182C-465B-AD7F-FE48E0C090C1}" srcOrd="21" destOrd="0" presId="urn:microsoft.com/office/officeart/2005/8/layout/target3"/>
    <dgm:cxn modelId="{68D86F3D-B4E7-4743-9495-572646D44FCF}" type="presParOf" srcId="{71045F8C-00FA-488E-A7BD-E2E6753D979D}" destId="{AA41A67C-3D3F-4AE9-9E0F-5D7F7BB2E741}" srcOrd="22" destOrd="0" presId="urn:microsoft.com/office/officeart/2005/8/layout/target3"/>
    <dgm:cxn modelId="{21AF7BB4-A93C-4902-B173-674FE313414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VY_12_INOVACE_06_Druhy vět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Druhy vět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FAF91-98B7-47F9-842E-C77ACE9226AE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7266D5-A60A-42B8-9E1C-52CA7B590A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402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266D5-A60A-42B8-9E1C-52CA7B590A4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279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56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25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778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661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12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41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274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07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40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5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183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4846F-3A6C-4FCF-8D46-2F88F8665E6B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166C3-E031-42E9-817D-F8E1A61FA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028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36027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170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5029238"/>
              </p:ext>
            </p:extLst>
          </p:nvPr>
        </p:nvGraphicFramePr>
        <p:xfrm>
          <a:off x="1691680" y="980728"/>
          <a:ext cx="6096000" cy="55933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123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96892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91320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217526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202127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4193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1600" y="1196752"/>
            <a:ext cx="6400800" cy="1512168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DRUHY VĚT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151216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cs-CZ" sz="2800" dirty="0" smtClean="0"/>
              <a:t>VĚTY DVOJČLENNÉ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VĚTY JEDNOČLENNÉ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VĚTNÉ EKVIVALENTY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1939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VĚTA DVOJČLENNÁ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 OBSAHUJE PODMĚT A PŘÍSUDEK</a:t>
            </a:r>
          </a:p>
          <a:p>
            <a:endParaRPr lang="cs-CZ" sz="3600" dirty="0"/>
          </a:p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Například:</a:t>
            </a:r>
            <a:r>
              <a:rPr lang="cs-CZ" sz="3600" dirty="0" smtClean="0"/>
              <a:t> Zelenina dozrávala na zahradě. Půjdeme už domů.</a:t>
            </a:r>
            <a:endParaRPr lang="cs-CZ" sz="3600" dirty="0"/>
          </a:p>
        </p:txBody>
      </p:sp>
      <p:pic>
        <p:nvPicPr>
          <p:cNvPr id="1026" name="Picture 2" descr="C:\Users\Dufková\AppData\Local\Microsoft\Windows\Temporary Internet Files\Content.IE5\AM1I8PN9\MC900360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81128"/>
            <a:ext cx="1744675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624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VĚTA JEDNOČLENNÁ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neobsahuje podmět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Například: </a:t>
            </a:r>
            <a:r>
              <a:rPr lang="cs-CZ" dirty="0" smtClean="0"/>
              <a:t>Je mi špatně. Sněží. 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Dufková\AppData\Local\Microsoft\Windows\Temporary Internet Files\Content.IE5\K0O7W0UI\MC9003551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434" y="4149080"/>
            <a:ext cx="182971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46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VĚTNÝ EKVIVALENT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Výpovědi, jejichž  základem není určitý tvar slovesný.</a:t>
            </a:r>
          </a:p>
          <a:p>
            <a:endParaRPr lang="cs-CZ" sz="1800" dirty="0"/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Například: </a:t>
            </a:r>
            <a:r>
              <a:rPr lang="cs-CZ" dirty="0" smtClean="0"/>
              <a:t>Milý dědečku! Zajisté. Pozor!             Velmi dobře. Ano. Rychle. Sednout!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Dufková\AppData\Local\Microsoft\Windows\Temporary Internet Files\Content.IE5\K0O7W0UI\MC9004352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37112"/>
            <a:ext cx="31683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012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7787208" cy="186536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Rozděl následující věty na dvojčlenné, jednočlenné a větné ekvivalenty: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/>
            <a:r>
              <a:rPr lang="cs-CZ" dirty="0" smtClean="0"/>
              <a:t>Už dlouho prší.</a:t>
            </a:r>
          </a:p>
          <a:p>
            <a:pPr algn="ctr"/>
            <a:r>
              <a:rPr lang="cs-CZ" dirty="0" smtClean="0"/>
              <a:t>Blesky křižují oblohu.</a:t>
            </a:r>
          </a:p>
          <a:p>
            <a:pPr algn="ctr"/>
            <a:r>
              <a:rPr lang="cs-CZ" dirty="0" smtClean="0"/>
              <a:t>Chodí rád chytat ryby.</a:t>
            </a:r>
          </a:p>
          <a:p>
            <a:pPr algn="ctr"/>
            <a:r>
              <a:rPr lang="cs-CZ" dirty="0" smtClean="0"/>
              <a:t>Pozor na vlak!</a:t>
            </a:r>
          </a:p>
          <a:p>
            <a:pPr algn="ctr"/>
            <a:r>
              <a:rPr lang="cs-CZ" dirty="0" smtClean="0"/>
              <a:t>Koně táhli těžký vůz.</a:t>
            </a:r>
          </a:p>
          <a:p>
            <a:pPr algn="ctr"/>
            <a:r>
              <a:rPr lang="cs-CZ" dirty="0" smtClean="0"/>
              <a:t>Z komína se kouřilo.</a:t>
            </a:r>
          </a:p>
          <a:p>
            <a:pPr algn="ctr"/>
            <a:r>
              <a:rPr lang="cs-CZ" dirty="0" smtClean="0"/>
              <a:t>Výborně!</a:t>
            </a:r>
          </a:p>
          <a:p>
            <a:pPr marL="64008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377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7931224" cy="1399032"/>
          </a:xfrm>
        </p:spPr>
        <p:txBody>
          <a:bodyPr/>
          <a:lstStyle/>
          <a:p>
            <a:pPr algn="ctr"/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dvojčlenné:</a:t>
            </a:r>
            <a:endParaRPr lang="cs-CZ" dirty="0" smtClean="0"/>
          </a:p>
          <a:p>
            <a:r>
              <a:rPr lang="cs-CZ" dirty="0" smtClean="0"/>
              <a:t>Blesky </a:t>
            </a:r>
            <a:r>
              <a:rPr lang="cs-CZ" dirty="0"/>
              <a:t>křižují oblohu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dirty="0" smtClean="0"/>
              <a:t>Chodí </a:t>
            </a:r>
            <a:r>
              <a:rPr lang="cs-CZ" dirty="0"/>
              <a:t>rád chytat </a:t>
            </a:r>
            <a:r>
              <a:rPr lang="cs-CZ" dirty="0" smtClean="0"/>
              <a:t>ryby. Koně táhli těžký vůz.</a:t>
            </a:r>
            <a:endParaRPr lang="cs-CZ" dirty="0"/>
          </a:p>
          <a:p>
            <a:pPr marL="64008" indent="0"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jednočlenné: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/>
              <a:t>Už </a:t>
            </a:r>
            <a:r>
              <a:rPr lang="cs-CZ" dirty="0"/>
              <a:t>dlouho prší</a:t>
            </a:r>
            <a:r>
              <a:rPr lang="cs-CZ" dirty="0" smtClean="0"/>
              <a:t>.</a:t>
            </a:r>
            <a:r>
              <a:rPr lang="cs-CZ" dirty="0"/>
              <a:t> Z komína se </a:t>
            </a:r>
            <a:r>
              <a:rPr lang="cs-CZ" dirty="0" smtClean="0"/>
              <a:t>kouřilo.</a:t>
            </a:r>
            <a:endParaRPr lang="cs-CZ" dirty="0"/>
          </a:p>
          <a:p>
            <a:pPr marL="64008" indent="0"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větné ekvivalenty:</a:t>
            </a:r>
            <a:endParaRPr lang="cs-CZ" dirty="0"/>
          </a:p>
          <a:p>
            <a:r>
              <a:rPr lang="cs-CZ" dirty="0" smtClean="0"/>
              <a:t>Pozor </a:t>
            </a:r>
            <a:r>
              <a:rPr lang="cs-CZ" dirty="0"/>
              <a:t>na vlak</a:t>
            </a:r>
            <a:r>
              <a:rPr lang="cs-CZ" dirty="0" smtClean="0"/>
              <a:t>! Výborně</a:t>
            </a:r>
            <a:r>
              <a:rPr lang="cs-CZ" dirty="0"/>
              <a:t>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639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41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49</TotalTime>
  <Words>251</Words>
  <Application>Microsoft Office PowerPoint</Application>
  <PresentationFormat>Předvádění na obrazovce (4:3)</PresentationFormat>
  <Paragraphs>53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Talent</vt:lpstr>
      <vt:lpstr>Motiv systému Office</vt:lpstr>
      <vt:lpstr>Prezentace aplikace PowerPoint</vt:lpstr>
      <vt:lpstr>Anotace</vt:lpstr>
      <vt:lpstr>DRUHY VĚT</vt:lpstr>
      <vt:lpstr>VĚTA DVOJČLENNÁ</vt:lpstr>
      <vt:lpstr>VĚTA JEDNOČLENNÁ</vt:lpstr>
      <vt:lpstr>VĚTNÝ EKVIVALENT</vt:lpstr>
      <vt:lpstr>Rozděl následující věty na dvojčlenné, jednočlenné a větné ekvivalenty: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VĚT</dc:title>
  <dc:creator>Dufková</dc:creator>
  <cp:lastModifiedBy>Dufková</cp:lastModifiedBy>
  <cp:revision>6</cp:revision>
  <dcterms:created xsi:type="dcterms:W3CDTF">2012-05-27T16:47:53Z</dcterms:created>
  <dcterms:modified xsi:type="dcterms:W3CDTF">2012-05-31T21:35:01Z</dcterms:modified>
</cp:coreProperties>
</file>