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9"/>
  </p:notesMasterIdLst>
  <p:sldIdLst>
    <p:sldId id="260" r:id="rId3"/>
    <p:sldId id="261" r:id="rId4"/>
    <p:sldId id="256" r:id="rId5"/>
    <p:sldId id="257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VY_12_INOVACE_07_Psaní velkých písmen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Psaní velkých písmen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56ED93-D308-4135-83C6-A26F024E9CE5}" type="presOf" srcId="{445C7998-7549-48B0-BD68-D4F0167F02E5}" destId="{4D19AB04-24FA-40C2-B203-52AE3D15E171}" srcOrd="1" destOrd="0" presId="urn:microsoft.com/office/officeart/2005/8/layout/target3"/>
    <dgm:cxn modelId="{9EE50D76-AD57-441C-9758-F5A0A821FC78}" type="presOf" srcId="{FBBFC3EA-9D9D-4F3A-BEA6-9C2C0E46BF20}" destId="{643EA938-EDE0-4533-ACCC-D2BD6F3A527C}" srcOrd="0" destOrd="0" presId="urn:microsoft.com/office/officeart/2005/8/layout/target3"/>
    <dgm:cxn modelId="{7463D86A-41E4-4099-AD8D-9105B07BACE6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FCF064B-17E5-400D-911B-0A1F0C1D2CF7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2B5E3D6-AE42-44F2-B440-502C73815465}" type="presOf" srcId="{FBBFC3EA-9D9D-4F3A-BEA6-9C2C0E46BF20}" destId="{832BF48F-0145-4429-9E02-8FCA946CCE9E}" srcOrd="1" destOrd="0" presId="urn:microsoft.com/office/officeart/2005/8/layout/target3"/>
    <dgm:cxn modelId="{428BB9DE-74D3-4B6D-A040-198F949B61CA}" type="presOf" srcId="{019433A1-1324-4DE1-9E6F-32B851095F74}" destId="{A3817367-F2BC-482F-8832-FA00B51DCCF3}" srcOrd="0" destOrd="0" presId="urn:microsoft.com/office/officeart/2005/8/layout/target3"/>
    <dgm:cxn modelId="{1BFE71AF-2A69-4246-9E3D-CF8637DB2599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399A70-557B-44B4-82F4-4BA581F720EB}" type="presOf" srcId="{EBC41103-E2E5-4D48-9B4B-425520D3D098}" destId="{50C2F88D-8688-44C2-A854-691F34009D3B}" srcOrd="0" destOrd="0" presId="urn:microsoft.com/office/officeart/2005/8/layout/target3"/>
    <dgm:cxn modelId="{BC56A18A-3EAA-4981-9158-393571838847}" type="presOf" srcId="{DAEA276B-ECF9-46F6-A7D3-4693B2D32BC4}" destId="{CDED6FE3-AD8F-4ACC-B6B8-710EDDD97598}" srcOrd="0" destOrd="0" presId="urn:microsoft.com/office/officeart/2005/8/layout/target3"/>
    <dgm:cxn modelId="{18B81154-B89E-46A4-9EA4-8AC91F5A8F1A}" type="presOf" srcId="{C73C7642-F245-4585-8F88-243F9FAEF6CA}" destId="{AA41A67C-3D3F-4AE9-9E0F-5D7F7BB2E741}" srcOrd="1" destOrd="0" presId="urn:microsoft.com/office/officeart/2005/8/layout/target3"/>
    <dgm:cxn modelId="{CD09FAA1-D356-4B66-B595-F59D5772C23D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5BBB67-9C22-4AA8-B7ED-7AC2F5B6136D}" type="presOf" srcId="{C73C7642-F245-4585-8F88-243F9FAEF6CA}" destId="{97289DF2-90F4-4EC2-A9FC-633B00BAB610}" srcOrd="0" destOrd="0" presId="urn:microsoft.com/office/officeart/2005/8/layout/target3"/>
    <dgm:cxn modelId="{F9CA7AB1-B0B5-4486-91A7-21E60D58E94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52BFF0-2F20-4CAB-B03C-6EA2C6A8DDF8}" type="presParOf" srcId="{71045F8C-00FA-488E-A7BD-E2E6753D979D}" destId="{3577EC6B-C980-4F34-8C69-4365E7B8FC8C}" srcOrd="0" destOrd="0" presId="urn:microsoft.com/office/officeart/2005/8/layout/target3"/>
    <dgm:cxn modelId="{80125955-4C95-4663-B669-F4DE6F2C8C37}" type="presParOf" srcId="{71045F8C-00FA-488E-A7BD-E2E6753D979D}" destId="{6940EB87-DC1D-4BC3-9408-9AC2E1FFC039}" srcOrd="1" destOrd="0" presId="urn:microsoft.com/office/officeart/2005/8/layout/target3"/>
    <dgm:cxn modelId="{676C8A67-3EA3-435F-BE18-0AF4BA2B5B13}" type="presParOf" srcId="{71045F8C-00FA-488E-A7BD-E2E6753D979D}" destId="{BC35EE03-4121-4EF9-923D-7CB6D30D358D}" srcOrd="2" destOrd="0" presId="urn:microsoft.com/office/officeart/2005/8/layout/target3"/>
    <dgm:cxn modelId="{15530A33-A03A-42AA-BC2D-DC2F13678FC8}" type="presParOf" srcId="{71045F8C-00FA-488E-A7BD-E2E6753D979D}" destId="{C95EEA27-3CBF-4645-A92D-9D8AF5C1CBFC}" srcOrd="3" destOrd="0" presId="urn:microsoft.com/office/officeart/2005/8/layout/target3"/>
    <dgm:cxn modelId="{42A7BA33-4BAC-4081-99BF-F8794A276423}" type="presParOf" srcId="{71045F8C-00FA-488E-A7BD-E2E6753D979D}" destId="{851BB866-B6AE-4566-893F-4C635BA974FC}" srcOrd="4" destOrd="0" presId="urn:microsoft.com/office/officeart/2005/8/layout/target3"/>
    <dgm:cxn modelId="{3FCD9D24-4F46-4400-B684-3A53533F81D9}" type="presParOf" srcId="{71045F8C-00FA-488E-A7BD-E2E6753D979D}" destId="{643EA938-EDE0-4533-ACCC-D2BD6F3A527C}" srcOrd="5" destOrd="0" presId="urn:microsoft.com/office/officeart/2005/8/layout/target3"/>
    <dgm:cxn modelId="{B5FA83A3-B70D-4AA9-9ADD-96DEE409D9F2}" type="presParOf" srcId="{71045F8C-00FA-488E-A7BD-E2E6753D979D}" destId="{92F31B18-D66D-4CC7-89B9-378928DE877D}" srcOrd="6" destOrd="0" presId="urn:microsoft.com/office/officeart/2005/8/layout/target3"/>
    <dgm:cxn modelId="{8FA89ACD-C938-4119-B186-982026E17CF0}" type="presParOf" srcId="{71045F8C-00FA-488E-A7BD-E2E6753D979D}" destId="{902074E1-B931-4618-97F1-FADBE82E9C3C}" srcOrd="7" destOrd="0" presId="urn:microsoft.com/office/officeart/2005/8/layout/target3"/>
    <dgm:cxn modelId="{7AC2EE21-645C-4488-9955-40B365040E51}" type="presParOf" srcId="{71045F8C-00FA-488E-A7BD-E2E6753D979D}" destId="{A3817367-F2BC-482F-8832-FA00B51DCCF3}" srcOrd="8" destOrd="0" presId="urn:microsoft.com/office/officeart/2005/8/layout/target3"/>
    <dgm:cxn modelId="{1DB63FD3-42F9-46EE-A03A-26C2C4D9F554}" type="presParOf" srcId="{71045F8C-00FA-488E-A7BD-E2E6753D979D}" destId="{626ABFF6-56C8-4386-B662-68EC364EED9D}" srcOrd="9" destOrd="0" presId="urn:microsoft.com/office/officeart/2005/8/layout/target3"/>
    <dgm:cxn modelId="{74533E5B-03B1-40E6-94C4-422BC767F886}" type="presParOf" srcId="{71045F8C-00FA-488E-A7BD-E2E6753D979D}" destId="{6DB11F1C-D028-4800-9625-6611CA9DE6D4}" srcOrd="10" destOrd="0" presId="urn:microsoft.com/office/officeart/2005/8/layout/target3"/>
    <dgm:cxn modelId="{9A65D68F-3675-4857-B0D1-84DF8ED0FC10}" type="presParOf" srcId="{71045F8C-00FA-488E-A7BD-E2E6753D979D}" destId="{CDED6FE3-AD8F-4ACC-B6B8-710EDDD97598}" srcOrd="11" destOrd="0" presId="urn:microsoft.com/office/officeart/2005/8/layout/target3"/>
    <dgm:cxn modelId="{FC2A76A7-AB1A-4DCA-87CE-CAC5319EEFD8}" type="presParOf" srcId="{71045F8C-00FA-488E-A7BD-E2E6753D979D}" destId="{397AC6D7-84A6-4150-958F-83C92D9ACF38}" srcOrd="12" destOrd="0" presId="urn:microsoft.com/office/officeart/2005/8/layout/target3"/>
    <dgm:cxn modelId="{3C3A9C45-C76B-40BC-BDFF-E4A8C5CA24F2}" type="presParOf" srcId="{71045F8C-00FA-488E-A7BD-E2E6753D979D}" destId="{D7419528-33A6-416D-9E64-B3F7915C5149}" srcOrd="13" destOrd="0" presId="urn:microsoft.com/office/officeart/2005/8/layout/target3"/>
    <dgm:cxn modelId="{5A02FF2B-E282-4A6B-A860-2524F99C4F43}" type="presParOf" srcId="{71045F8C-00FA-488E-A7BD-E2E6753D979D}" destId="{97289DF2-90F4-4EC2-A9FC-633B00BAB610}" srcOrd="14" destOrd="0" presId="urn:microsoft.com/office/officeart/2005/8/layout/target3"/>
    <dgm:cxn modelId="{A6D2467D-1FA4-4ACC-B2F9-32426F376540}" type="presParOf" srcId="{71045F8C-00FA-488E-A7BD-E2E6753D979D}" destId="{234EBA9D-95B4-4C20-A84E-6F65F1085DC6}" srcOrd="15" destOrd="0" presId="urn:microsoft.com/office/officeart/2005/8/layout/target3"/>
    <dgm:cxn modelId="{E8FB2CF0-A5C8-45E1-9DA0-EEDDA709A4A1}" type="presParOf" srcId="{71045F8C-00FA-488E-A7BD-E2E6753D979D}" destId="{12255512-213F-41DF-90A6-8B4CD74A2B52}" srcOrd="16" destOrd="0" presId="urn:microsoft.com/office/officeart/2005/8/layout/target3"/>
    <dgm:cxn modelId="{1F52F442-9E7A-4B4D-B6EB-BA9148E6F9E1}" type="presParOf" srcId="{71045F8C-00FA-488E-A7BD-E2E6753D979D}" destId="{50C2F88D-8688-44C2-A854-691F34009D3B}" srcOrd="17" destOrd="0" presId="urn:microsoft.com/office/officeart/2005/8/layout/target3"/>
    <dgm:cxn modelId="{676D5EA1-BA19-4153-90E6-C738DA41B4AF}" type="presParOf" srcId="{71045F8C-00FA-488E-A7BD-E2E6753D979D}" destId="{4D19AB04-24FA-40C2-B203-52AE3D15E171}" srcOrd="18" destOrd="0" presId="urn:microsoft.com/office/officeart/2005/8/layout/target3"/>
    <dgm:cxn modelId="{5057F557-9BE8-4A54-8346-25E4F31C6698}" type="presParOf" srcId="{71045F8C-00FA-488E-A7BD-E2E6753D979D}" destId="{832BF48F-0145-4429-9E02-8FCA946CCE9E}" srcOrd="19" destOrd="0" presId="urn:microsoft.com/office/officeart/2005/8/layout/target3"/>
    <dgm:cxn modelId="{83A19A56-AA42-45AA-BA1B-6E5AAF32FBAE}" type="presParOf" srcId="{71045F8C-00FA-488E-A7BD-E2E6753D979D}" destId="{E7297F21-D4FD-4A41-AE58-814D01A6B5E7}" srcOrd="20" destOrd="0" presId="urn:microsoft.com/office/officeart/2005/8/layout/target3"/>
    <dgm:cxn modelId="{74B3789A-D66C-406C-B365-C757317CAF64}" type="presParOf" srcId="{71045F8C-00FA-488E-A7BD-E2E6753D979D}" destId="{F69A1436-182C-465B-AD7F-FE48E0C090C1}" srcOrd="21" destOrd="0" presId="urn:microsoft.com/office/officeart/2005/8/layout/target3"/>
    <dgm:cxn modelId="{EB63DA5A-2ED2-49BF-8522-A7FA080F5809}" type="presParOf" srcId="{71045F8C-00FA-488E-A7BD-E2E6753D979D}" destId="{AA41A67C-3D3F-4AE9-9E0F-5D7F7BB2E741}" srcOrd="22" destOrd="0" presId="urn:microsoft.com/office/officeart/2005/8/layout/target3"/>
    <dgm:cxn modelId="{976AA177-72AC-4E97-BAEE-2F5E0C8D0ED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VY_12_INOVACE_07_Psaní velkých písmen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Psaní velkých písmen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6B9E7-A99E-4226-B9DF-C3A7DC999EF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A9E00-505E-4672-B333-C9ADB78B62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080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49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8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24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75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54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61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3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42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0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140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28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777B0-855A-4622-A70B-E7E0D60E318F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9DF48-15CD-40A8-9154-5EAF2573B9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270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3688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029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792088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964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7936" y="3284984"/>
            <a:ext cx="7443054" cy="1849837"/>
          </a:xfrm>
        </p:spPr>
        <p:txBody>
          <a:bodyPr/>
          <a:lstStyle/>
          <a:p>
            <a:pPr algn="ctr"/>
            <a:r>
              <a:rPr lang="cs-CZ" dirty="0" smtClean="0"/>
              <a:t>PSANÍ VELKÝCH PÍSMEN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229200"/>
            <a:ext cx="7776864" cy="86142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Procvičování učiva</a:t>
            </a:r>
            <a:endParaRPr lang="cs-CZ" sz="3600" dirty="0"/>
          </a:p>
        </p:txBody>
      </p:sp>
      <p:pic>
        <p:nvPicPr>
          <p:cNvPr id="1028" name="Picture 4" descr="C:\Users\Dufková\AppData\Local\Microsoft\Windows\Temporary Internet Files\Content.IE5\AM1I8PN9\MP900422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79624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DOPLŇTE SPRÁVNÉ PÍSMENO: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424935" cy="568863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/>
              <a:t>Navštívili jsme __rad __</a:t>
            </a:r>
            <a:r>
              <a:rPr lang="cs-CZ" sz="2800" dirty="0" err="1" smtClean="0"/>
              <a:t>ožmberk</a:t>
            </a:r>
            <a:r>
              <a:rPr lang="cs-CZ" sz="2800" dirty="0" smtClean="0"/>
              <a:t>. </a:t>
            </a:r>
          </a:p>
          <a:p>
            <a:pPr marL="0" indent="0" algn="ctr">
              <a:buNone/>
            </a:pPr>
            <a:r>
              <a:rPr lang="cs-CZ" sz="2800" dirty="0" smtClean="0"/>
              <a:t>V našem kraji leží pohoří __</a:t>
            </a:r>
            <a:r>
              <a:rPr lang="cs-CZ" sz="2800" dirty="0" err="1" smtClean="0"/>
              <a:t>eský</a:t>
            </a:r>
            <a:r>
              <a:rPr lang="cs-CZ" sz="2800" dirty="0" smtClean="0"/>
              <a:t> __es.</a:t>
            </a:r>
          </a:p>
          <a:p>
            <a:pPr marL="0" indent="0" algn="ctr">
              <a:buNone/>
            </a:pPr>
            <a:r>
              <a:rPr lang="cs-CZ" sz="2800" dirty="0" smtClean="0"/>
              <a:t>Turnaj v přehazované vyhrály děti ze __</a:t>
            </a:r>
            <a:r>
              <a:rPr lang="cs-CZ" sz="2800" dirty="0" err="1" smtClean="0"/>
              <a:t>ákladní</a:t>
            </a:r>
            <a:r>
              <a:rPr lang="cs-CZ" sz="2800" dirty="0" smtClean="0"/>
              <a:t> __koly v __</a:t>
            </a:r>
            <a:r>
              <a:rPr lang="cs-CZ" sz="2800" dirty="0" err="1" smtClean="0"/>
              <a:t>omažlicích</a:t>
            </a:r>
            <a:r>
              <a:rPr lang="cs-CZ" sz="2800" dirty="0" smtClean="0"/>
              <a:t>.</a:t>
            </a:r>
          </a:p>
          <a:p>
            <a:pPr marL="0" indent="0" algn="ctr">
              <a:buNone/>
            </a:pPr>
            <a:r>
              <a:rPr lang="cs-CZ" sz="2800" dirty="0" smtClean="0"/>
              <a:t>__</a:t>
            </a:r>
            <a:r>
              <a:rPr lang="cs-CZ" sz="2800" dirty="0" err="1" smtClean="0"/>
              <a:t>etr</a:t>
            </a:r>
            <a:r>
              <a:rPr lang="cs-CZ" sz="2800" dirty="0" smtClean="0"/>
              <a:t> bydlí v __</a:t>
            </a:r>
            <a:r>
              <a:rPr lang="cs-CZ" sz="2800" dirty="0" err="1" smtClean="0"/>
              <a:t>lici</a:t>
            </a:r>
            <a:r>
              <a:rPr lang="cs-CZ" sz="2800" dirty="0" smtClean="0"/>
              <a:t> __a __</a:t>
            </a:r>
            <a:r>
              <a:rPr lang="cs-CZ" sz="2800" dirty="0" err="1" smtClean="0"/>
              <a:t>tráni</a:t>
            </a:r>
            <a:r>
              <a:rPr lang="cs-CZ" sz="2800" dirty="0" smtClean="0"/>
              <a:t>.</a:t>
            </a:r>
          </a:p>
          <a:p>
            <a:pPr marL="0" indent="0" algn="ctr">
              <a:buNone/>
            </a:pPr>
            <a:r>
              <a:rPr lang="cs-CZ" sz="2800" dirty="0" smtClean="0"/>
              <a:t>Návštěvníci __</a:t>
            </a:r>
            <a:r>
              <a:rPr lang="cs-CZ" sz="2800" dirty="0" err="1" smtClean="0"/>
              <a:t>árodního</a:t>
            </a:r>
            <a:r>
              <a:rPr lang="cs-CZ" sz="2800" dirty="0" smtClean="0"/>
              <a:t>  __</a:t>
            </a:r>
            <a:r>
              <a:rPr lang="cs-CZ" sz="2800" dirty="0" err="1" smtClean="0"/>
              <a:t>uzea</a:t>
            </a:r>
            <a:r>
              <a:rPr lang="cs-CZ" sz="2800" dirty="0" smtClean="0"/>
              <a:t> byli nadšeni.</a:t>
            </a:r>
          </a:p>
          <a:p>
            <a:pPr marL="0" indent="0" algn="ctr">
              <a:buNone/>
            </a:pPr>
            <a:r>
              <a:rPr lang="cs-CZ" sz="2800" dirty="0" smtClean="0"/>
              <a:t>Můj dědeček bydlí v __ariánských __</a:t>
            </a:r>
            <a:r>
              <a:rPr lang="cs-CZ" sz="2800" dirty="0" err="1" smtClean="0"/>
              <a:t>ázních</a:t>
            </a:r>
            <a:r>
              <a:rPr lang="cs-CZ" sz="2800" dirty="0" smtClean="0"/>
              <a:t>.</a:t>
            </a:r>
          </a:p>
          <a:p>
            <a:pPr marL="0" indent="0" algn="ctr">
              <a:buNone/>
            </a:pPr>
            <a:r>
              <a:rPr lang="cs-CZ" sz="2800" dirty="0" smtClean="0"/>
              <a:t>Když cestujete do __</a:t>
            </a:r>
            <a:r>
              <a:rPr lang="cs-CZ" sz="2800" dirty="0" err="1" smtClean="0"/>
              <a:t>everní</a:t>
            </a:r>
            <a:r>
              <a:rPr lang="cs-CZ" sz="2800" dirty="0" smtClean="0"/>
              <a:t> __</a:t>
            </a:r>
            <a:r>
              <a:rPr lang="cs-CZ" sz="2800" dirty="0" err="1" smtClean="0"/>
              <a:t>meriky</a:t>
            </a:r>
            <a:r>
              <a:rPr lang="cs-CZ" sz="2800" dirty="0" smtClean="0"/>
              <a:t>, musíte překonat __</a:t>
            </a:r>
            <a:r>
              <a:rPr lang="cs-CZ" sz="2800" dirty="0" err="1" smtClean="0"/>
              <a:t>tlantský</a:t>
            </a:r>
            <a:r>
              <a:rPr lang="cs-CZ" sz="2800" dirty="0" smtClean="0"/>
              <a:t> __</a:t>
            </a:r>
            <a:r>
              <a:rPr lang="cs-CZ" sz="2800" dirty="0" err="1" smtClean="0"/>
              <a:t>ceán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115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ŘEŠENÍ: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424935" cy="54380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/>
              <a:t>Navštívili jsme hrad Rožmberk. </a:t>
            </a:r>
          </a:p>
          <a:p>
            <a:pPr marL="0" indent="0" algn="ctr">
              <a:buNone/>
            </a:pPr>
            <a:r>
              <a:rPr lang="cs-CZ" sz="2800" dirty="0" smtClean="0"/>
              <a:t>V našem kraji leží pohoří Český les.</a:t>
            </a:r>
          </a:p>
          <a:p>
            <a:pPr marL="0" indent="0" algn="ctr">
              <a:buNone/>
            </a:pPr>
            <a:r>
              <a:rPr lang="cs-CZ" sz="2800" dirty="0" smtClean="0"/>
              <a:t>Turnaj v přehazované vyhrály děti ze Základní školy v Domažlicích.</a:t>
            </a:r>
          </a:p>
          <a:p>
            <a:pPr marL="0" indent="0" algn="ctr">
              <a:buNone/>
            </a:pPr>
            <a:r>
              <a:rPr lang="cs-CZ" sz="2800" dirty="0"/>
              <a:t>P</a:t>
            </a:r>
            <a:r>
              <a:rPr lang="cs-CZ" sz="2800" dirty="0" smtClean="0"/>
              <a:t>etr bydlí v ulici Na Stráni.</a:t>
            </a:r>
          </a:p>
          <a:p>
            <a:pPr marL="0" indent="0" algn="ctr">
              <a:buNone/>
            </a:pPr>
            <a:r>
              <a:rPr lang="cs-CZ" sz="2800" dirty="0" smtClean="0"/>
              <a:t>Návštěvníci Národního  muzea byli nadšeni.</a:t>
            </a:r>
          </a:p>
          <a:p>
            <a:pPr marL="0" indent="0" algn="ctr">
              <a:buNone/>
            </a:pPr>
            <a:r>
              <a:rPr lang="cs-CZ" sz="2800" dirty="0" smtClean="0"/>
              <a:t>Můj dědeček bydlí v Mariánských Lázních.</a:t>
            </a:r>
          </a:p>
          <a:p>
            <a:pPr marL="0" indent="0" algn="ctr">
              <a:buNone/>
            </a:pPr>
            <a:r>
              <a:rPr lang="cs-CZ" sz="2800" dirty="0" smtClean="0"/>
              <a:t>Když cestujete do Severní Ameriky, musíte překonat Atlantský oceán.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749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99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31</TotalTime>
  <Words>245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Summer</vt:lpstr>
      <vt:lpstr>Motiv systému Office</vt:lpstr>
      <vt:lpstr>Prezentace aplikace PowerPoint</vt:lpstr>
      <vt:lpstr>Anotace</vt:lpstr>
      <vt:lpstr>PSANÍ VELKÝCH PÍSMEN</vt:lpstr>
      <vt:lpstr>DOPLŇTE SPRÁVNÉ PÍSMENO: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VELKÝCH PÍSMEN</dc:title>
  <dc:creator>Dufková</dc:creator>
  <cp:lastModifiedBy>Dufková</cp:lastModifiedBy>
  <cp:revision>5</cp:revision>
  <dcterms:created xsi:type="dcterms:W3CDTF">2012-05-31T20:49:27Z</dcterms:created>
  <dcterms:modified xsi:type="dcterms:W3CDTF">2012-05-31T21:22:49Z</dcterms:modified>
</cp:coreProperties>
</file>