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1" r:id="rId3"/>
    <p:sldId id="262" r:id="rId4"/>
    <p:sldId id="256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VY_12_INOVACE_08_Pravopisné cvičení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Pravopisné cvičení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E75DB5-6317-46F5-A496-FACD471410FB}" type="presOf" srcId="{EBC41103-E2E5-4D48-9B4B-425520D3D098}" destId="{F969C235-9271-4D34-B740-D627A121CAD0}" srcOrd="1" destOrd="0" presId="urn:microsoft.com/office/officeart/2005/8/layout/target3"/>
    <dgm:cxn modelId="{17CB95B4-A377-4992-AFF5-207F601D93EB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EBEB53B-CBE4-43EB-9BD4-6EE1099DE775}" type="presOf" srcId="{445C7998-7549-48B0-BD68-D4F0167F02E5}" destId="{BC35EE03-4121-4EF9-923D-7CB6D30D358D}" srcOrd="0" destOrd="0" presId="urn:microsoft.com/office/officeart/2005/8/layout/target3"/>
    <dgm:cxn modelId="{5BD89144-153E-4EAB-9FD0-12E098B43E65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C566F49-D8CA-46A1-9E67-8F6447A8D50F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FC0E04C-B69F-4C9A-808F-C414DCFED10E}" type="presOf" srcId="{FBBFC3EA-9D9D-4F3A-BEA6-9C2C0E46BF20}" destId="{832BF48F-0145-4429-9E02-8FCA946CCE9E}" srcOrd="1" destOrd="0" presId="urn:microsoft.com/office/officeart/2005/8/layout/target3"/>
    <dgm:cxn modelId="{48534B2C-7D6A-427F-B3EE-4BD27638E926}" type="presOf" srcId="{DAEA276B-ECF9-46F6-A7D3-4693B2D32BC4}" destId="{CDED6FE3-AD8F-4ACC-B6B8-710EDDD97598}" srcOrd="0" destOrd="0" presId="urn:microsoft.com/office/officeart/2005/8/layout/target3"/>
    <dgm:cxn modelId="{D4FF43D1-2ABE-49E5-B833-6353C64A4B16}" type="presOf" srcId="{445C7998-7549-48B0-BD68-D4F0167F02E5}" destId="{4D19AB04-24FA-40C2-B203-52AE3D15E171}" srcOrd="1" destOrd="0" presId="urn:microsoft.com/office/officeart/2005/8/layout/target3"/>
    <dgm:cxn modelId="{81E2CD63-AA01-42E5-BE3C-F814EF418A34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6B8BFBD-B67F-4B83-8FA1-6B507AF9AC20}" type="presOf" srcId="{C73C7642-F245-4585-8F88-243F9FAEF6CA}" destId="{97289DF2-90F4-4EC2-A9FC-633B00BAB610}" srcOrd="0" destOrd="0" presId="urn:microsoft.com/office/officeart/2005/8/layout/target3"/>
    <dgm:cxn modelId="{081636FA-6632-495B-B911-CC0F58CC75F9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48EB876-BDFF-4336-8608-EDD6D5060430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E04FA4F-319D-4212-AF6E-9B3A3852A809}" type="presOf" srcId="{C73C7642-F245-4585-8F88-243F9FAEF6CA}" destId="{AA41A67C-3D3F-4AE9-9E0F-5D7F7BB2E741}" srcOrd="1" destOrd="0" presId="urn:microsoft.com/office/officeart/2005/8/layout/target3"/>
    <dgm:cxn modelId="{CE61A250-A297-47F1-B0D1-49D0059F0311}" type="presParOf" srcId="{71045F8C-00FA-488E-A7BD-E2E6753D979D}" destId="{3577EC6B-C980-4F34-8C69-4365E7B8FC8C}" srcOrd="0" destOrd="0" presId="urn:microsoft.com/office/officeart/2005/8/layout/target3"/>
    <dgm:cxn modelId="{E5F2B4E5-5EF9-47D8-919E-919B3072E84F}" type="presParOf" srcId="{71045F8C-00FA-488E-A7BD-E2E6753D979D}" destId="{6940EB87-DC1D-4BC3-9408-9AC2E1FFC039}" srcOrd="1" destOrd="0" presId="urn:microsoft.com/office/officeart/2005/8/layout/target3"/>
    <dgm:cxn modelId="{9C38A2EB-02F6-4617-A859-3543EE85D078}" type="presParOf" srcId="{71045F8C-00FA-488E-A7BD-E2E6753D979D}" destId="{BC35EE03-4121-4EF9-923D-7CB6D30D358D}" srcOrd="2" destOrd="0" presId="urn:microsoft.com/office/officeart/2005/8/layout/target3"/>
    <dgm:cxn modelId="{823D3AD4-854F-4897-A058-9FBCD7C86BE0}" type="presParOf" srcId="{71045F8C-00FA-488E-A7BD-E2E6753D979D}" destId="{C95EEA27-3CBF-4645-A92D-9D8AF5C1CBFC}" srcOrd="3" destOrd="0" presId="urn:microsoft.com/office/officeart/2005/8/layout/target3"/>
    <dgm:cxn modelId="{E71DC3B8-6ABF-40C1-A84C-467076843E0F}" type="presParOf" srcId="{71045F8C-00FA-488E-A7BD-E2E6753D979D}" destId="{851BB866-B6AE-4566-893F-4C635BA974FC}" srcOrd="4" destOrd="0" presId="urn:microsoft.com/office/officeart/2005/8/layout/target3"/>
    <dgm:cxn modelId="{02512275-DE1B-4725-A016-20913DA33DC1}" type="presParOf" srcId="{71045F8C-00FA-488E-A7BD-E2E6753D979D}" destId="{643EA938-EDE0-4533-ACCC-D2BD6F3A527C}" srcOrd="5" destOrd="0" presId="urn:microsoft.com/office/officeart/2005/8/layout/target3"/>
    <dgm:cxn modelId="{6E168DA4-C0AA-41D9-AD89-5C646E222CA7}" type="presParOf" srcId="{71045F8C-00FA-488E-A7BD-E2E6753D979D}" destId="{92F31B18-D66D-4CC7-89B9-378928DE877D}" srcOrd="6" destOrd="0" presId="urn:microsoft.com/office/officeart/2005/8/layout/target3"/>
    <dgm:cxn modelId="{239D816D-8C4D-42F6-9C09-2D773FA45C4B}" type="presParOf" srcId="{71045F8C-00FA-488E-A7BD-E2E6753D979D}" destId="{902074E1-B931-4618-97F1-FADBE82E9C3C}" srcOrd="7" destOrd="0" presId="urn:microsoft.com/office/officeart/2005/8/layout/target3"/>
    <dgm:cxn modelId="{9CFE67BB-C928-4096-BD4C-9E508A4F9BC7}" type="presParOf" srcId="{71045F8C-00FA-488E-A7BD-E2E6753D979D}" destId="{A3817367-F2BC-482F-8832-FA00B51DCCF3}" srcOrd="8" destOrd="0" presId="urn:microsoft.com/office/officeart/2005/8/layout/target3"/>
    <dgm:cxn modelId="{1A6E9562-3465-4082-84A1-F17B8A8F9B17}" type="presParOf" srcId="{71045F8C-00FA-488E-A7BD-E2E6753D979D}" destId="{626ABFF6-56C8-4386-B662-68EC364EED9D}" srcOrd="9" destOrd="0" presId="urn:microsoft.com/office/officeart/2005/8/layout/target3"/>
    <dgm:cxn modelId="{61954BC6-2FC2-4FBF-A2F1-211BB94D512A}" type="presParOf" srcId="{71045F8C-00FA-488E-A7BD-E2E6753D979D}" destId="{6DB11F1C-D028-4800-9625-6611CA9DE6D4}" srcOrd="10" destOrd="0" presId="urn:microsoft.com/office/officeart/2005/8/layout/target3"/>
    <dgm:cxn modelId="{A0CF08D1-AECD-4D2B-8473-5CD6F1F5096D}" type="presParOf" srcId="{71045F8C-00FA-488E-A7BD-E2E6753D979D}" destId="{CDED6FE3-AD8F-4ACC-B6B8-710EDDD97598}" srcOrd="11" destOrd="0" presId="urn:microsoft.com/office/officeart/2005/8/layout/target3"/>
    <dgm:cxn modelId="{87C6F5AE-0ACF-4C4F-BEBB-D34A9568B458}" type="presParOf" srcId="{71045F8C-00FA-488E-A7BD-E2E6753D979D}" destId="{397AC6D7-84A6-4150-958F-83C92D9ACF38}" srcOrd="12" destOrd="0" presId="urn:microsoft.com/office/officeart/2005/8/layout/target3"/>
    <dgm:cxn modelId="{01368C01-56F7-4E2B-A1A6-05BFE0CE8370}" type="presParOf" srcId="{71045F8C-00FA-488E-A7BD-E2E6753D979D}" destId="{D7419528-33A6-416D-9E64-B3F7915C5149}" srcOrd="13" destOrd="0" presId="urn:microsoft.com/office/officeart/2005/8/layout/target3"/>
    <dgm:cxn modelId="{396A9D8D-4407-42F3-9835-FC07001BD9FB}" type="presParOf" srcId="{71045F8C-00FA-488E-A7BD-E2E6753D979D}" destId="{97289DF2-90F4-4EC2-A9FC-633B00BAB610}" srcOrd="14" destOrd="0" presId="urn:microsoft.com/office/officeart/2005/8/layout/target3"/>
    <dgm:cxn modelId="{B32164AA-8FEB-4A1B-B5F8-8686A89E6A80}" type="presParOf" srcId="{71045F8C-00FA-488E-A7BD-E2E6753D979D}" destId="{234EBA9D-95B4-4C20-A84E-6F65F1085DC6}" srcOrd="15" destOrd="0" presId="urn:microsoft.com/office/officeart/2005/8/layout/target3"/>
    <dgm:cxn modelId="{34279818-B751-4594-BB30-0CDC26E60A5C}" type="presParOf" srcId="{71045F8C-00FA-488E-A7BD-E2E6753D979D}" destId="{12255512-213F-41DF-90A6-8B4CD74A2B52}" srcOrd="16" destOrd="0" presId="urn:microsoft.com/office/officeart/2005/8/layout/target3"/>
    <dgm:cxn modelId="{8CE77C51-8E8D-4008-A453-8DEFCE8CE6B2}" type="presParOf" srcId="{71045F8C-00FA-488E-A7BD-E2E6753D979D}" destId="{50C2F88D-8688-44C2-A854-691F34009D3B}" srcOrd="17" destOrd="0" presId="urn:microsoft.com/office/officeart/2005/8/layout/target3"/>
    <dgm:cxn modelId="{66E82785-8448-41F2-A49F-83924A1EADB3}" type="presParOf" srcId="{71045F8C-00FA-488E-A7BD-E2E6753D979D}" destId="{4D19AB04-24FA-40C2-B203-52AE3D15E171}" srcOrd="18" destOrd="0" presId="urn:microsoft.com/office/officeart/2005/8/layout/target3"/>
    <dgm:cxn modelId="{5BE27489-4B20-4BAD-8523-451F9B569D95}" type="presParOf" srcId="{71045F8C-00FA-488E-A7BD-E2E6753D979D}" destId="{832BF48F-0145-4429-9E02-8FCA946CCE9E}" srcOrd="19" destOrd="0" presId="urn:microsoft.com/office/officeart/2005/8/layout/target3"/>
    <dgm:cxn modelId="{5F33CE45-76D4-4A22-85A5-688F2C087735}" type="presParOf" srcId="{71045F8C-00FA-488E-A7BD-E2E6753D979D}" destId="{E7297F21-D4FD-4A41-AE58-814D01A6B5E7}" srcOrd="20" destOrd="0" presId="urn:microsoft.com/office/officeart/2005/8/layout/target3"/>
    <dgm:cxn modelId="{2677A1CA-6A51-4A18-8A9D-FF7067482F05}" type="presParOf" srcId="{71045F8C-00FA-488E-A7BD-E2E6753D979D}" destId="{F69A1436-182C-465B-AD7F-FE48E0C090C1}" srcOrd="21" destOrd="0" presId="urn:microsoft.com/office/officeart/2005/8/layout/target3"/>
    <dgm:cxn modelId="{314B156D-00C9-450B-85C7-BB69976C7768}" type="presParOf" srcId="{71045F8C-00FA-488E-A7BD-E2E6753D979D}" destId="{AA41A67C-3D3F-4AE9-9E0F-5D7F7BB2E741}" srcOrd="22" destOrd="0" presId="urn:microsoft.com/office/officeart/2005/8/layout/target3"/>
    <dgm:cxn modelId="{A3AA8642-ECD4-4EDF-B1D4-E290F65C990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VY_12_INOVACE_08_Pravopisné cvičení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Pravopisné cvičení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2F02A-76CC-4809-BDFB-E8099611836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65E068-F1D3-45F9-A04F-F5CE45D39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640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584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3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796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298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68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27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533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32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20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97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286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131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291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043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114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104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281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669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817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54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300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144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FB294-EE4B-4137-82DA-1282100CBFA1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C685B-1C9B-4957-B4DF-B2A770426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577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48285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649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3304859"/>
              </p:ext>
            </p:extLst>
          </p:nvPr>
        </p:nvGraphicFramePr>
        <p:xfrm>
          <a:off x="1691680" y="980728"/>
          <a:ext cx="6096000" cy="55933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12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6892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91320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21752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202127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1521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58417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PRAVOPISNÉ CVIČENÍ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1952" y="2204864"/>
            <a:ext cx="6400800" cy="1008111"/>
          </a:xfrm>
        </p:spPr>
        <p:txBody>
          <a:bodyPr>
            <a:normAutofit/>
          </a:bodyPr>
          <a:lstStyle/>
          <a:p>
            <a:r>
              <a:rPr lang="cs-CZ" sz="5400" dirty="0" smtClean="0"/>
              <a:t>OPAKOVÁNÍ</a:t>
            </a:r>
            <a:endParaRPr lang="cs-CZ" sz="5400" dirty="0"/>
          </a:p>
        </p:txBody>
      </p:sp>
      <p:pic>
        <p:nvPicPr>
          <p:cNvPr id="1026" name="Picture 2" descr="C:\Users\Dufková\AppData\Local\Microsoft\Windows\Temporary Internet Files\Content.IE5\HJ7B9YIS\MC900078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918" y="3356992"/>
            <a:ext cx="2232248" cy="279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152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i/y, í/ý: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SVEŘEP__  ŠAKAL__  ZAV__ILE  V__L__  NA  B__L__  MĚSÍC.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36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2000"/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</a:t>
            </a:r>
            <a:r>
              <a:rPr lang="cs-CZ" dirty="0" err="1" smtClean="0"/>
              <a:t>i,y</a:t>
            </a:r>
            <a:r>
              <a:rPr lang="cs-CZ" dirty="0" smtClean="0"/>
              <a:t>/</a:t>
            </a:r>
            <a:r>
              <a:rPr lang="cs-CZ" dirty="0" err="1" smtClean="0"/>
              <a:t>í,ý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V__L__ VĚNCE V__L__ ZA SV__TU MĚSÍCE U B__LÉ V__L__.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839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58417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ŘEŠENÍ: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SVEŘEPÍ ŠAKALI ZAVILE VYLI NA BÍLÝ MĚSÍC.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VÍLY VĚNCE VILY ZA SVITU MĚSÍCE U BÍLÉ VILY.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86268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246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172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Anotace</vt:lpstr>
      <vt:lpstr>PRAVOPISNÉ CVIČENÍ</vt:lpstr>
      <vt:lpstr>Doplňte i/y, í/ý:</vt:lpstr>
      <vt:lpstr>Doplňte i,y/í,ý: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PRAVOPISNÉ CVIČENÍ</dc:title>
  <dc:creator>Dufková</dc:creator>
  <cp:lastModifiedBy>Dufková</cp:lastModifiedBy>
  <cp:revision>5</cp:revision>
  <dcterms:created xsi:type="dcterms:W3CDTF">2012-05-31T22:02:01Z</dcterms:created>
  <dcterms:modified xsi:type="dcterms:W3CDTF">2012-05-31T22:35:43Z</dcterms:modified>
</cp:coreProperties>
</file>