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9" r:id="rId3"/>
    <p:sldId id="260" r:id="rId4"/>
    <p:sldId id="256" r:id="rId5"/>
    <p:sldId id="257" r:id="rId6"/>
    <p:sldId id="258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VY_12_INOVACE_09_Oprava chyb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Oprava chyb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9394F9-1BA0-47DA-AA93-25DFB741B318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7214C70-B9DB-42E3-8618-8B8939EB5AFA}" type="presOf" srcId="{39F8B381-5807-488E-AC22-73DD4140ED4A}" destId="{71045F8C-00FA-488E-A7BD-E2E6753D979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0B216F8D-8999-4468-B755-334333DCD98C}" type="presOf" srcId="{EBC41103-E2E5-4D48-9B4B-425520D3D098}" destId="{50C2F88D-8688-44C2-A854-691F34009D3B}" srcOrd="0" destOrd="0" presId="urn:microsoft.com/office/officeart/2005/8/layout/target3"/>
    <dgm:cxn modelId="{93CB0120-F593-424A-9301-9D7654E885A6}" type="presOf" srcId="{FBBFC3EA-9D9D-4F3A-BEA6-9C2C0E46BF20}" destId="{643EA938-EDE0-4533-ACCC-D2BD6F3A527C}" srcOrd="0" destOrd="0" presId="urn:microsoft.com/office/officeart/2005/8/layout/target3"/>
    <dgm:cxn modelId="{3C6D1205-C3D0-439C-B2FE-43130665944A}" type="presOf" srcId="{EBC41103-E2E5-4D48-9B4B-425520D3D098}" destId="{F969C235-9271-4D34-B740-D627A121CAD0}" srcOrd="1" destOrd="0" presId="urn:microsoft.com/office/officeart/2005/8/layout/target3"/>
    <dgm:cxn modelId="{26CE7DAE-F297-448B-B9C1-30FACFB4EBF5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9DF87EF-9B69-440D-B145-09D65726B5EE}" type="presOf" srcId="{DAEA276B-ECF9-46F6-A7D3-4693B2D32BC4}" destId="{CDED6FE3-AD8F-4ACC-B6B8-710EDDD97598}" srcOrd="0" destOrd="0" presId="urn:microsoft.com/office/officeart/2005/8/layout/target3"/>
    <dgm:cxn modelId="{31E712AA-C04D-4C9C-95A2-46F1C3AAF66B}" type="presOf" srcId="{019433A1-1324-4DE1-9E6F-32B851095F74}" destId="{A3817367-F2BC-482F-8832-FA00B51DCCF3}" srcOrd="0" destOrd="0" presId="urn:microsoft.com/office/officeart/2005/8/layout/target3"/>
    <dgm:cxn modelId="{0F788F22-3EDD-40AB-97E2-A114AAC1335B}" type="presOf" srcId="{DAEA276B-ECF9-46F6-A7D3-4693B2D32BC4}" destId="{F69A1436-182C-465B-AD7F-FE48E0C090C1}" srcOrd="1" destOrd="0" presId="urn:microsoft.com/office/officeart/2005/8/layout/target3"/>
    <dgm:cxn modelId="{835C7BAE-DA64-4F86-A6CD-8717B34DDE42}" type="presOf" srcId="{019433A1-1324-4DE1-9E6F-32B851095F74}" destId="{E7297F21-D4FD-4A41-AE58-814D01A6B5E7}" srcOrd="1" destOrd="0" presId="urn:microsoft.com/office/officeart/2005/8/layout/target3"/>
    <dgm:cxn modelId="{C44A3BAA-54C3-42AF-844B-46112E12A13D}" type="presOf" srcId="{FBBFC3EA-9D9D-4F3A-BEA6-9C2C0E46BF20}" destId="{832BF48F-0145-4429-9E02-8FCA946CCE9E}" srcOrd="1" destOrd="0" presId="urn:microsoft.com/office/officeart/2005/8/layout/target3"/>
    <dgm:cxn modelId="{D16126E8-9FAD-4A19-AA21-8B01C94CA18B}" type="presOf" srcId="{C73C7642-F245-4585-8F88-243F9FAEF6CA}" destId="{97289DF2-90F4-4EC2-A9FC-633B00BAB610}" srcOrd="0" destOrd="0" presId="urn:microsoft.com/office/officeart/2005/8/layout/target3"/>
    <dgm:cxn modelId="{5D7AE2B7-9CBC-4CB9-9F2E-910B93CDED7E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289221F-98FD-40FB-BBFD-FF579D33B9AB}" type="presParOf" srcId="{71045F8C-00FA-488E-A7BD-E2E6753D979D}" destId="{3577EC6B-C980-4F34-8C69-4365E7B8FC8C}" srcOrd="0" destOrd="0" presId="urn:microsoft.com/office/officeart/2005/8/layout/target3"/>
    <dgm:cxn modelId="{9F354304-2AB3-4F1F-8C4F-A0149D81F66E}" type="presParOf" srcId="{71045F8C-00FA-488E-A7BD-E2E6753D979D}" destId="{6940EB87-DC1D-4BC3-9408-9AC2E1FFC039}" srcOrd="1" destOrd="0" presId="urn:microsoft.com/office/officeart/2005/8/layout/target3"/>
    <dgm:cxn modelId="{5A10DFA2-3438-40B4-89C5-C332F2C87158}" type="presParOf" srcId="{71045F8C-00FA-488E-A7BD-E2E6753D979D}" destId="{BC35EE03-4121-4EF9-923D-7CB6D30D358D}" srcOrd="2" destOrd="0" presId="urn:microsoft.com/office/officeart/2005/8/layout/target3"/>
    <dgm:cxn modelId="{D07F231E-9421-490C-9D97-9B961632C909}" type="presParOf" srcId="{71045F8C-00FA-488E-A7BD-E2E6753D979D}" destId="{C95EEA27-3CBF-4645-A92D-9D8AF5C1CBFC}" srcOrd="3" destOrd="0" presId="urn:microsoft.com/office/officeart/2005/8/layout/target3"/>
    <dgm:cxn modelId="{023982EC-9A9E-4140-86D7-E35C5524AEF2}" type="presParOf" srcId="{71045F8C-00FA-488E-A7BD-E2E6753D979D}" destId="{851BB866-B6AE-4566-893F-4C635BA974FC}" srcOrd="4" destOrd="0" presId="urn:microsoft.com/office/officeart/2005/8/layout/target3"/>
    <dgm:cxn modelId="{F0A30A38-90EC-4C3D-903E-38B793F5D7E7}" type="presParOf" srcId="{71045F8C-00FA-488E-A7BD-E2E6753D979D}" destId="{643EA938-EDE0-4533-ACCC-D2BD6F3A527C}" srcOrd="5" destOrd="0" presId="urn:microsoft.com/office/officeart/2005/8/layout/target3"/>
    <dgm:cxn modelId="{0B5517C8-1337-4A2D-AC82-B6940A4E6332}" type="presParOf" srcId="{71045F8C-00FA-488E-A7BD-E2E6753D979D}" destId="{92F31B18-D66D-4CC7-89B9-378928DE877D}" srcOrd="6" destOrd="0" presId="urn:microsoft.com/office/officeart/2005/8/layout/target3"/>
    <dgm:cxn modelId="{AF38E18C-FB53-4CB4-8103-CA73E4CE9872}" type="presParOf" srcId="{71045F8C-00FA-488E-A7BD-E2E6753D979D}" destId="{902074E1-B931-4618-97F1-FADBE82E9C3C}" srcOrd="7" destOrd="0" presId="urn:microsoft.com/office/officeart/2005/8/layout/target3"/>
    <dgm:cxn modelId="{82E4E95F-D9E4-4E0E-986D-E7B25EB3A801}" type="presParOf" srcId="{71045F8C-00FA-488E-A7BD-E2E6753D979D}" destId="{A3817367-F2BC-482F-8832-FA00B51DCCF3}" srcOrd="8" destOrd="0" presId="urn:microsoft.com/office/officeart/2005/8/layout/target3"/>
    <dgm:cxn modelId="{FE267540-5D8D-4E3E-9E08-6CCD45C13B5F}" type="presParOf" srcId="{71045F8C-00FA-488E-A7BD-E2E6753D979D}" destId="{626ABFF6-56C8-4386-B662-68EC364EED9D}" srcOrd="9" destOrd="0" presId="urn:microsoft.com/office/officeart/2005/8/layout/target3"/>
    <dgm:cxn modelId="{CFD17E45-748F-4090-8832-12394272C71B}" type="presParOf" srcId="{71045F8C-00FA-488E-A7BD-E2E6753D979D}" destId="{6DB11F1C-D028-4800-9625-6611CA9DE6D4}" srcOrd="10" destOrd="0" presId="urn:microsoft.com/office/officeart/2005/8/layout/target3"/>
    <dgm:cxn modelId="{91B4A35A-C092-4FFE-965B-E4E744AC99B0}" type="presParOf" srcId="{71045F8C-00FA-488E-A7BD-E2E6753D979D}" destId="{CDED6FE3-AD8F-4ACC-B6B8-710EDDD97598}" srcOrd="11" destOrd="0" presId="urn:microsoft.com/office/officeart/2005/8/layout/target3"/>
    <dgm:cxn modelId="{224E2D3C-B0AC-4A2B-AF91-DE12B87CB927}" type="presParOf" srcId="{71045F8C-00FA-488E-A7BD-E2E6753D979D}" destId="{397AC6D7-84A6-4150-958F-83C92D9ACF38}" srcOrd="12" destOrd="0" presId="urn:microsoft.com/office/officeart/2005/8/layout/target3"/>
    <dgm:cxn modelId="{CA6444D1-F1B1-470A-A250-3DA5986B4750}" type="presParOf" srcId="{71045F8C-00FA-488E-A7BD-E2E6753D979D}" destId="{D7419528-33A6-416D-9E64-B3F7915C5149}" srcOrd="13" destOrd="0" presId="urn:microsoft.com/office/officeart/2005/8/layout/target3"/>
    <dgm:cxn modelId="{D5C90402-6067-480D-854D-C76FA438EF47}" type="presParOf" srcId="{71045F8C-00FA-488E-A7BD-E2E6753D979D}" destId="{97289DF2-90F4-4EC2-A9FC-633B00BAB610}" srcOrd="14" destOrd="0" presId="urn:microsoft.com/office/officeart/2005/8/layout/target3"/>
    <dgm:cxn modelId="{5D12B7DA-FEF9-4A1E-855D-FD55C98669FF}" type="presParOf" srcId="{71045F8C-00FA-488E-A7BD-E2E6753D979D}" destId="{234EBA9D-95B4-4C20-A84E-6F65F1085DC6}" srcOrd="15" destOrd="0" presId="urn:microsoft.com/office/officeart/2005/8/layout/target3"/>
    <dgm:cxn modelId="{884188B0-C0A4-4E10-AB96-8FB15630689B}" type="presParOf" srcId="{71045F8C-00FA-488E-A7BD-E2E6753D979D}" destId="{12255512-213F-41DF-90A6-8B4CD74A2B52}" srcOrd="16" destOrd="0" presId="urn:microsoft.com/office/officeart/2005/8/layout/target3"/>
    <dgm:cxn modelId="{F3C3EBB3-05B1-4588-A462-F4BAD811BAE2}" type="presParOf" srcId="{71045F8C-00FA-488E-A7BD-E2E6753D979D}" destId="{50C2F88D-8688-44C2-A854-691F34009D3B}" srcOrd="17" destOrd="0" presId="urn:microsoft.com/office/officeart/2005/8/layout/target3"/>
    <dgm:cxn modelId="{D1BF392E-C144-47D8-8CB0-ECCD7194AF80}" type="presParOf" srcId="{71045F8C-00FA-488E-A7BD-E2E6753D979D}" destId="{4D19AB04-24FA-40C2-B203-52AE3D15E171}" srcOrd="18" destOrd="0" presId="urn:microsoft.com/office/officeart/2005/8/layout/target3"/>
    <dgm:cxn modelId="{9F9E1904-9FE3-48D3-B802-7E85D252F63E}" type="presParOf" srcId="{71045F8C-00FA-488E-A7BD-E2E6753D979D}" destId="{832BF48F-0145-4429-9E02-8FCA946CCE9E}" srcOrd="19" destOrd="0" presId="urn:microsoft.com/office/officeart/2005/8/layout/target3"/>
    <dgm:cxn modelId="{7A8B389E-1A22-4A82-8277-EAD2B573D899}" type="presParOf" srcId="{71045F8C-00FA-488E-A7BD-E2E6753D979D}" destId="{E7297F21-D4FD-4A41-AE58-814D01A6B5E7}" srcOrd="20" destOrd="0" presId="urn:microsoft.com/office/officeart/2005/8/layout/target3"/>
    <dgm:cxn modelId="{6D2804E6-A380-4277-AE14-89C899680EA4}" type="presParOf" srcId="{71045F8C-00FA-488E-A7BD-E2E6753D979D}" destId="{F69A1436-182C-465B-AD7F-FE48E0C090C1}" srcOrd="21" destOrd="0" presId="urn:microsoft.com/office/officeart/2005/8/layout/target3"/>
    <dgm:cxn modelId="{D7CC7527-9DD0-44BA-AD75-A97D19EE03A1}" type="presParOf" srcId="{71045F8C-00FA-488E-A7BD-E2E6753D979D}" destId="{AA41A67C-3D3F-4AE9-9E0F-5D7F7BB2E741}" srcOrd="22" destOrd="0" presId="urn:microsoft.com/office/officeart/2005/8/layout/target3"/>
    <dgm:cxn modelId="{592A6EF1-72A2-4BB7-A2C7-FB68D3487D2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VY_12_INOVACE_09_Oprava chyb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Oprava chyb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5CB99A-5550-41D2-9664-70DEB98FA12C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097925-4EE7-4E0A-A750-535A6F865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023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19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208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54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7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73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1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30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75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348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42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81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11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24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32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03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11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33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8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9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29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61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64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685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146A7-D3A6-42C2-9ADF-06D12F04F4D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49374-CA4C-4D5C-A593-D4F990DBCA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69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0692214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99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573618"/>
              </p:ext>
            </p:extLst>
          </p:nvPr>
        </p:nvGraphicFramePr>
        <p:xfrm>
          <a:off x="1691680" y="1340768"/>
          <a:ext cx="6120680" cy="457381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96344"/>
                <a:gridCol w="3024336"/>
              </a:tblGrid>
              <a:tr h="36855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57794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05084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52225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58083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41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OPRAVA CHYB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PRAVOPISNÉ CVIČENÍ</a:t>
            </a:r>
          </a:p>
          <a:p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(velká písmena)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73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PŘEPIŠ BEZ CHYB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040560"/>
          </a:xfrm>
        </p:spPr>
        <p:txBody>
          <a:bodyPr>
            <a:normAutofit fontScale="92500" lnSpcReduction="20000"/>
          </a:bodyPr>
          <a:lstStyle/>
          <a:p>
            <a:r>
              <a:rPr lang="cs-CZ" sz="3000" dirty="0" err="1" smtClean="0"/>
              <a:t>Nejvýznamější</a:t>
            </a:r>
            <a:r>
              <a:rPr lang="cs-CZ" sz="3000" dirty="0" smtClean="0"/>
              <a:t> České  Zámky a jejich zahrady.</a:t>
            </a:r>
          </a:p>
          <a:p>
            <a:pPr marL="0" indent="0">
              <a:buNone/>
            </a:pPr>
            <a:r>
              <a:rPr lang="cs-CZ" sz="3000" dirty="0" smtClean="0"/>
              <a:t>________________________________________________</a:t>
            </a:r>
          </a:p>
          <a:p>
            <a:r>
              <a:rPr lang="cs-CZ" sz="3000" dirty="0" smtClean="0"/>
              <a:t>Tyto stavby </a:t>
            </a:r>
            <a:r>
              <a:rPr lang="cs-CZ" sz="3000" dirty="0" err="1" smtClean="0"/>
              <a:t>zdobý</a:t>
            </a:r>
            <a:r>
              <a:rPr lang="cs-CZ" sz="3000" dirty="0" smtClean="0"/>
              <a:t> naší zemi, září jako drahokamy.</a:t>
            </a:r>
          </a:p>
          <a:p>
            <a:pPr marL="0" indent="0">
              <a:buNone/>
            </a:pPr>
            <a:r>
              <a:rPr lang="cs-CZ" sz="3000" dirty="0" smtClean="0"/>
              <a:t>________________________________________________</a:t>
            </a:r>
          </a:p>
          <a:p>
            <a:r>
              <a:rPr lang="cs-CZ" sz="3000" dirty="0" smtClean="0"/>
              <a:t>Okolo Zámků, </a:t>
            </a:r>
            <a:r>
              <a:rPr lang="cs-CZ" sz="3000" dirty="0" err="1" smtClean="0"/>
              <a:t>oběvujeme</a:t>
            </a:r>
            <a:r>
              <a:rPr lang="cs-CZ" sz="3000" dirty="0" smtClean="0"/>
              <a:t> nádherné </a:t>
            </a:r>
            <a:r>
              <a:rPr lang="cs-CZ" sz="3000" dirty="0" err="1" smtClean="0"/>
              <a:t>romantycké</a:t>
            </a:r>
            <a:r>
              <a:rPr lang="cs-CZ" sz="3000" dirty="0" smtClean="0"/>
              <a:t> zahrady.</a:t>
            </a:r>
          </a:p>
          <a:p>
            <a:pPr marL="0" indent="0">
              <a:buNone/>
            </a:pPr>
            <a:r>
              <a:rPr lang="cs-CZ" sz="3000" dirty="0" smtClean="0"/>
              <a:t>________________________________________________</a:t>
            </a:r>
          </a:p>
          <a:p>
            <a:r>
              <a:rPr lang="cs-CZ" sz="3000" dirty="0" smtClean="0"/>
              <a:t>Architekt zahrady v Novém městě nad Metují se inspiroval Renesanční </a:t>
            </a:r>
            <a:r>
              <a:rPr lang="cs-CZ" sz="3000" dirty="0" err="1" smtClean="0"/>
              <a:t>Itálijí</a:t>
            </a:r>
            <a:r>
              <a:rPr lang="cs-CZ" sz="3000" dirty="0" smtClean="0"/>
              <a:t>. _______________________</a:t>
            </a:r>
          </a:p>
          <a:p>
            <a:pPr marL="0" indent="0">
              <a:buNone/>
            </a:pPr>
            <a:r>
              <a:rPr lang="cs-CZ" sz="3000" dirty="0" smtClean="0"/>
              <a:t>________________________________________________</a:t>
            </a:r>
          </a:p>
          <a:p>
            <a:r>
              <a:rPr lang="cs-CZ" sz="3000" dirty="0" smtClean="0"/>
              <a:t>Zahrady Barokní jsou často ve </a:t>
            </a:r>
            <a:r>
              <a:rPr lang="cs-CZ" sz="3000" dirty="0" err="1" smtClean="0"/>
              <a:t>francouzkém</a:t>
            </a:r>
            <a:r>
              <a:rPr lang="cs-CZ" sz="3000" dirty="0" smtClean="0"/>
              <a:t> stylu.</a:t>
            </a:r>
          </a:p>
          <a:p>
            <a:pPr marL="0" indent="0">
              <a:buNone/>
            </a:pPr>
            <a:r>
              <a:rPr lang="cs-CZ" sz="3000" dirty="0" smtClean="0"/>
              <a:t>________________________________________________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643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ŘEŠENÍ: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Autofit/>
          </a:bodyPr>
          <a:lstStyle/>
          <a:p>
            <a:r>
              <a:rPr lang="cs-CZ" sz="3000" dirty="0" smtClean="0"/>
              <a:t>Nejvýznamnější </a:t>
            </a:r>
            <a:r>
              <a:rPr lang="cs-CZ" sz="3000" dirty="0"/>
              <a:t>č</a:t>
            </a:r>
            <a:r>
              <a:rPr lang="cs-CZ" sz="3000" dirty="0" smtClean="0"/>
              <a:t>eské  </a:t>
            </a:r>
            <a:r>
              <a:rPr lang="cs-CZ" sz="3000" dirty="0"/>
              <a:t>z</a:t>
            </a:r>
            <a:r>
              <a:rPr lang="cs-CZ" sz="3000" dirty="0" smtClean="0"/>
              <a:t>ámky a jejich zahrady.</a:t>
            </a:r>
          </a:p>
          <a:p>
            <a:r>
              <a:rPr lang="cs-CZ" sz="3000" dirty="0" smtClean="0"/>
              <a:t>Tyto stavby zdobí naší zemi, září jako drahokamy.</a:t>
            </a:r>
          </a:p>
          <a:p>
            <a:r>
              <a:rPr lang="cs-CZ" sz="3000" dirty="0" smtClean="0"/>
              <a:t>Okolo zámků objevujeme nádherné romantické zahrady.</a:t>
            </a:r>
          </a:p>
          <a:p>
            <a:r>
              <a:rPr lang="cs-CZ" sz="3000" dirty="0" smtClean="0"/>
              <a:t>Architekt zahrady v Novém Městě nad Metují se inspiroval renesanční Itálií. </a:t>
            </a:r>
          </a:p>
          <a:p>
            <a:r>
              <a:rPr lang="cs-CZ" sz="3000" dirty="0" smtClean="0"/>
              <a:t>Zahrady barokní jsou často ve francouzském stylu.</a:t>
            </a:r>
          </a:p>
          <a:p>
            <a:pPr marL="0" indent="0">
              <a:buNone/>
            </a:pP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319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294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210</Words>
  <Application>Microsoft Office PowerPoint</Application>
  <PresentationFormat>Předvádění na obrazovce (4:3)</PresentationFormat>
  <Paragraphs>40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1_Motiv systému Office</vt:lpstr>
      <vt:lpstr>Prezentace aplikace PowerPoint</vt:lpstr>
      <vt:lpstr>Anotace</vt:lpstr>
      <vt:lpstr>OPRAVA CHYB</vt:lpstr>
      <vt:lpstr>PŘEPIŠ BEZ CHYB:</vt:lpstr>
      <vt:lpstr>ŘEŠENÍ: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OPRAVA CHYB</dc:title>
  <dc:creator>Dufková</dc:creator>
  <cp:lastModifiedBy>Dufková</cp:lastModifiedBy>
  <cp:revision>9</cp:revision>
  <dcterms:created xsi:type="dcterms:W3CDTF">2012-06-02T10:21:28Z</dcterms:created>
  <dcterms:modified xsi:type="dcterms:W3CDTF">2012-06-02T11:43:10Z</dcterms:modified>
</cp:coreProperties>
</file>