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64" r:id="rId4"/>
    <p:sldId id="256" r:id="rId5"/>
    <p:sldId id="261" r:id="rId6"/>
    <p:sldId id="262" r:id="rId7"/>
    <p:sldId id="259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VY_12_INOVACE_11_Rozbor věty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Rozbor věty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FFCC56-CA44-430D-8485-83F09E5E8EA7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84471ED-825B-4B7B-9E02-5111DB2DEB3A}" type="presOf" srcId="{445C7998-7549-48B0-BD68-D4F0167F02E5}" destId="{4D19AB04-24FA-40C2-B203-52AE3D15E171}" srcOrd="1" destOrd="0" presId="urn:microsoft.com/office/officeart/2005/8/layout/target3"/>
    <dgm:cxn modelId="{2B01B23D-DEC6-4806-BACF-93A2F938E868}" type="presOf" srcId="{FBBFC3EA-9D9D-4F3A-BEA6-9C2C0E46BF20}" destId="{832BF48F-0145-4429-9E02-8FCA946CCE9E}" srcOrd="1" destOrd="0" presId="urn:microsoft.com/office/officeart/2005/8/layout/target3"/>
    <dgm:cxn modelId="{E9F1BDD7-86E0-428C-983E-6B66D182743A}" type="presOf" srcId="{019433A1-1324-4DE1-9E6F-32B851095F74}" destId="{A3817367-F2BC-482F-8832-FA00B51DCCF3}" srcOrd="0" destOrd="0" presId="urn:microsoft.com/office/officeart/2005/8/layout/target3"/>
    <dgm:cxn modelId="{1BDE7D42-6369-49B5-8AF6-BD2E3C7115F4}" type="presOf" srcId="{DAEA276B-ECF9-46F6-A7D3-4693B2D32BC4}" destId="{CDED6FE3-AD8F-4ACC-B6B8-710EDDD97598}" srcOrd="0" destOrd="0" presId="urn:microsoft.com/office/officeart/2005/8/layout/target3"/>
    <dgm:cxn modelId="{191C6A90-4F3C-42D2-9F54-945A29B4A549}" type="presOf" srcId="{DAEA276B-ECF9-46F6-A7D3-4693B2D32BC4}" destId="{F69A1436-182C-465B-AD7F-FE48E0C090C1}" srcOrd="1" destOrd="0" presId="urn:microsoft.com/office/officeart/2005/8/layout/target3"/>
    <dgm:cxn modelId="{62D61C81-B296-4E7C-8F93-B70944D08DE5}" type="presOf" srcId="{39F8B381-5807-488E-AC22-73DD4140ED4A}" destId="{71045F8C-00FA-488E-A7BD-E2E6753D979D}" srcOrd="0" destOrd="0" presId="urn:microsoft.com/office/officeart/2005/8/layout/target3"/>
    <dgm:cxn modelId="{AC665881-098E-4110-BFD6-402FB7130FDB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4FBD41D-A025-4885-8B20-18913337D32F}" type="presOf" srcId="{C73C7642-F245-4585-8F88-243F9FAEF6CA}" destId="{97289DF2-90F4-4EC2-A9FC-633B00BAB610}" srcOrd="0" destOrd="0" presId="urn:microsoft.com/office/officeart/2005/8/layout/target3"/>
    <dgm:cxn modelId="{B309025D-8FAA-4222-96EB-D671879088F3}" type="presOf" srcId="{FBBFC3EA-9D9D-4F3A-BEA6-9C2C0E46BF20}" destId="{643EA938-EDE0-4533-ACCC-D2BD6F3A527C}" srcOrd="0" destOrd="0" presId="urn:microsoft.com/office/officeart/2005/8/layout/target3"/>
    <dgm:cxn modelId="{4CBD95E0-F52A-42A0-8A49-4E31C4D34E13}" type="presOf" srcId="{EBC41103-E2E5-4D48-9B4B-425520D3D098}" destId="{50C2F88D-8688-44C2-A854-691F34009D3B}" srcOrd="0" destOrd="0" presId="urn:microsoft.com/office/officeart/2005/8/layout/target3"/>
    <dgm:cxn modelId="{F70462A7-9CA9-472C-B67C-CC0EF6E6C1A6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A44FF8E-6E91-42A8-8C0E-D2438F633154}" type="presOf" srcId="{019433A1-1324-4DE1-9E6F-32B851095F74}" destId="{E7297F21-D4FD-4A41-AE58-814D01A6B5E7}" srcOrd="1" destOrd="0" presId="urn:microsoft.com/office/officeart/2005/8/layout/target3"/>
    <dgm:cxn modelId="{E205CBFA-2424-4762-9DAA-C5F360252ED5}" type="presParOf" srcId="{71045F8C-00FA-488E-A7BD-E2E6753D979D}" destId="{3577EC6B-C980-4F34-8C69-4365E7B8FC8C}" srcOrd="0" destOrd="0" presId="urn:microsoft.com/office/officeart/2005/8/layout/target3"/>
    <dgm:cxn modelId="{6C4E2CF0-2887-4774-B4EB-62193FDD84DD}" type="presParOf" srcId="{71045F8C-00FA-488E-A7BD-E2E6753D979D}" destId="{6940EB87-DC1D-4BC3-9408-9AC2E1FFC039}" srcOrd="1" destOrd="0" presId="urn:microsoft.com/office/officeart/2005/8/layout/target3"/>
    <dgm:cxn modelId="{CBE44FD5-548E-4306-9B12-5CB95021957E}" type="presParOf" srcId="{71045F8C-00FA-488E-A7BD-E2E6753D979D}" destId="{BC35EE03-4121-4EF9-923D-7CB6D30D358D}" srcOrd="2" destOrd="0" presId="urn:microsoft.com/office/officeart/2005/8/layout/target3"/>
    <dgm:cxn modelId="{56D91C6B-746C-4C67-8354-2A62CC7999FB}" type="presParOf" srcId="{71045F8C-00FA-488E-A7BD-E2E6753D979D}" destId="{C95EEA27-3CBF-4645-A92D-9D8AF5C1CBFC}" srcOrd="3" destOrd="0" presId="urn:microsoft.com/office/officeart/2005/8/layout/target3"/>
    <dgm:cxn modelId="{76695AE8-3526-4987-BDAA-4B1EB2A41979}" type="presParOf" srcId="{71045F8C-00FA-488E-A7BD-E2E6753D979D}" destId="{851BB866-B6AE-4566-893F-4C635BA974FC}" srcOrd="4" destOrd="0" presId="urn:microsoft.com/office/officeart/2005/8/layout/target3"/>
    <dgm:cxn modelId="{6D2BC458-60EB-46C2-AF5E-61AE7B72EAD4}" type="presParOf" srcId="{71045F8C-00FA-488E-A7BD-E2E6753D979D}" destId="{643EA938-EDE0-4533-ACCC-D2BD6F3A527C}" srcOrd="5" destOrd="0" presId="urn:microsoft.com/office/officeart/2005/8/layout/target3"/>
    <dgm:cxn modelId="{BE9758C9-8C59-4B3B-B4DA-E9B9CA589B20}" type="presParOf" srcId="{71045F8C-00FA-488E-A7BD-E2E6753D979D}" destId="{92F31B18-D66D-4CC7-89B9-378928DE877D}" srcOrd="6" destOrd="0" presId="urn:microsoft.com/office/officeart/2005/8/layout/target3"/>
    <dgm:cxn modelId="{E98D1C85-2D94-4961-A64D-C16B28F85C6C}" type="presParOf" srcId="{71045F8C-00FA-488E-A7BD-E2E6753D979D}" destId="{902074E1-B931-4618-97F1-FADBE82E9C3C}" srcOrd="7" destOrd="0" presId="urn:microsoft.com/office/officeart/2005/8/layout/target3"/>
    <dgm:cxn modelId="{49671F71-45A7-4D85-960A-B11B390201F7}" type="presParOf" srcId="{71045F8C-00FA-488E-A7BD-E2E6753D979D}" destId="{A3817367-F2BC-482F-8832-FA00B51DCCF3}" srcOrd="8" destOrd="0" presId="urn:microsoft.com/office/officeart/2005/8/layout/target3"/>
    <dgm:cxn modelId="{C6C2A410-7431-488B-A501-A50EAD833036}" type="presParOf" srcId="{71045F8C-00FA-488E-A7BD-E2E6753D979D}" destId="{626ABFF6-56C8-4386-B662-68EC364EED9D}" srcOrd="9" destOrd="0" presId="urn:microsoft.com/office/officeart/2005/8/layout/target3"/>
    <dgm:cxn modelId="{5512DF38-2398-4788-BCC1-F78B3FCA817D}" type="presParOf" srcId="{71045F8C-00FA-488E-A7BD-E2E6753D979D}" destId="{6DB11F1C-D028-4800-9625-6611CA9DE6D4}" srcOrd="10" destOrd="0" presId="urn:microsoft.com/office/officeart/2005/8/layout/target3"/>
    <dgm:cxn modelId="{311055B7-DFF9-42EC-B0DF-19C09B9F163C}" type="presParOf" srcId="{71045F8C-00FA-488E-A7BD-E2E6753D979D}" destId="{CDED6FE3-AD8F-4ACC-B6B8-710EDDD97598}" srcOrd="11" destOrd="0" presId="urn:microsoft.com/office/officeart/2005/8/layout/target3"/>
    <dgm:cxn modelId="{5BCA57B9-0014-48EB-A8DD-0CFB71E46A6F}" type="presParOf" srcId="{71045F8C-00FA-488E-A7BD-E2E6753D979D}" destId="{397AC6D7-84A6-4150-958F-83C92D9ACF38}" srcOrd="12" destOrd="0" presId="urn:microsoft.com/office/officeart/2005/8/layout/target3"/>
    <dgm:cxn modelId="{B5F9AC49-23B7-4783-8877-505DC3BF84F0}" type="presParOf" srcId="{71045F8C-00FA-488E-A7BD-E2E6753D979D}" destId="{D7419528-33A6-416D-9E64-B3F7915C5149}" srcOrd="13" destOrd="0" presId="urn:microsoft.com/office/officeart/2005/8/layout/target3"/>
    <dgm:cxn modelId="{173E8921-3438-4CBE-8466-E479D14CA8B1}" type="presParOf" srcId="{71045F8C-00FA-488E-A7BD-E2E6753D979D}" destId="{97289DF2-90F4-4EC2-A9FC-633B00BAB610}" srcOrd="14" destOrd="0" presId="urn:microsoft.com/office/officeart/2005/8/layout/target3"/>
    <dgm:cxn modelId="{D3178F0B-7005-4315-9829-BEB5DC0BA91B}" type="presParOf" srcId="{71045F8C-00FA-488E-A7BD-E2E6753D979D}" destId="{234EBA9D-95B4-4C20-A84E-6F65F1085DC6}" srcOrd="15" destOrd="0" presId="urn:microsoft.com/office/officeart/2005/8/layout/target3"/>
    <dgm:cxn modelId="{F5CA8A6B-318A-4DA0-B115-47467605A0EC}" type="presParOf" srcId="{71045F8C-00FA-488E-A7BD-E2E6753D979D}" destId="{12255512-213F-41DF-90A6-8B4CD74A2B52}" srcOrd="16" destOrd="0" presId="urn:microsoft.com/office/officeart/2005/8/layout/target3"/>
    <dgm:cxn modelId="{0877E351-318D-4F2F-B08C-3CABBBFD934C}" type="presParOf" srcId="{71045F8C-00FA-488E-A7BD-E2E6753D979D}" destId="{50C2F88D-8688-44C2-A854-691F34009D3B}" srcOrd="17" destOrd="0" presId="urn:microsoft.com/office/officeart/2005/8/layout/target3"/>
    <dgm:cxn modelId="{1173F314-464E-4FA0-9FA2-D9BF7019E228}" type="presParOf" srcId="{71045F8C-00FA-488E-A7BD-E2E6753D979D}" destId="{4D19AB04-24FA-40C2-B203-52AE3D15E171}" srcOrd="18" destOrd="0" presId="urn:microsoft.com/office/officeart/2005/8/layout/target3"/>
    <dgm:cxn modelId="{7E894EBD-04B5-4944-B11E-7BAAF7AF3651}" type="presParOf" srcId="{71045F8C-00FA-488E-A7BD-E2E6753D979D}" destId="{832BF48F-0145-4429-9E02-8FCA946CCE9E}" srcOrd="19" destOrd="0" presId="urn:microsoft.com/office/officeart/2005/8/layout/target3"/>
    <dgm:cxn modelId="{E53FB936-09B8-4ED6-B800-8E7E4227D2D9}" type="presParOf" srcId="{71045F8C-00FA-488E-A7BD-E2E6753D979D}" destId="{E7297F21-D4FD-4A41-AE58-814D01A6B5E7}" srcOrd="20" destOrd="0" presId="urn:microsoft.com/office/officeart/2005/8/layout/target3"/>
    <dgm:cxn modelId="{A59CA3C7-82DD-4243-844A-967FBEAE619B}" type="presParOf" srcId="{71045F8C-00FA-488E-A7BD-E2E6753D979D}" destId="{F69A1436-182C-465B-AD7F-FE48E0C090C1}" srcOrd="21" destOrd="0" presId="urn:microsoft.com/office/officeart/2005/8/layout/target3"/>
    <dgm:cxn modelId="{6E3B16FE-535A-4D2D-ACDE-7EE21C07E2CC}" type="presParOf" srcId="{71045F8C-00FA-488E-A7BD-E2E6753D979D}" destId="{AA41A67C-3D3F-4AE9-9E0F-5D7F7BB2E741}" srcOrd="22" destOrd="0" presId="urn:microsoft.com/office/officeart/2005/8/layout/target3"/>
    <dgm:cxn modelId="{422BF443-12F4-4D66-B72E-4BD8CD57776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VY_12_INOVACE_11_Rozbor věty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Rozbor věty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96F264-D79B-40C7-8176-C7A7DEC8361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AE813C-21D7-4F2E-B1D4-A0EFFFDDEA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817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4209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71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86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380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30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1744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8762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3255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9974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3153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726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E864A-2BE5-455A-8141-30BE07F56761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75CDE-7764-4F65-B161-B2D7B2492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922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28965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514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423537"/>
              </p:ext>
            </p:extLst>
          </p:nvPr>
        </p:nvGraphicFramePr>
        <p:xfrm>
          <a:off x="1691680" y="1340769"/>
          <a:ext cx="6120680" cy="418326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4062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64440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51559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851559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34430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165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60000">
            <a:off x="3334481" y="3462535"/>
            <a:ext cx="4847038" cy="137571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ROZBOR VĚTY</a:t>
            </a:r>
            <a:r>
              <a:rPr lang="cs-CZ" sz="6700" dirty="0">
                <a:effectLst>
                  <a:outerShdw blurRad="38100" dist="38100" dir="2700000" sx="102000" sy="102000" algn="tl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700" dirty="0">
                <a:effectLst>
                  <a:outerShdw blurRad="38100" dist="38100" dir="2700000" sx="102000" sy="102000" algn="tl" rotWithShape="0">
                    <a:srgbClr val="000000">
                      <a:alpha val="43137"/>
                    </a:srgbClr>
                  </a:outerShdw>
                </a:effectLst>
              </a:rPr>
            </a:br>
            <a:endParaRPr lang="cs-CZ" sz="6700" dirty="0">
              <a:effectLst>
                <a:outerShdw blurRad="38100" dist="38100" dir="2700000" sx="102000" sy="102000" algn="tl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360000">
            <a:off x="3221417" y="4367762"/>
            <a:ext cx="4836456" cy="1441095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 A PROCVIČOVÁNÍ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327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42" t="20586" r="17984" b="8581"/>
          <a:stretch/>
        </p:blipFill>
        <p:spPr bwMode="auto">
          <a:xfrm>
            <a:off x="445324" y="404664"/>
            <a:ext cx="8258629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731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78" t="23201" r="19440" b="8049"/>
          <a:stretch/>
        </p:blipFill>
        <p:spPr bwMode="auto">
          <a:xfrm>
            <a:off x="237514" y="188640"/>
            <a:ext cx="8618941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818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41440" cy="976213"/>
          </a:xfrm>
        </p:spPr>
        <p:txBody>
          <a:bodyPr/>
          <a:lstStyle/>
          <a:p>
            <a:r>
              <a:rPr lang="cs-CZ" dirty="0" smtClean="0"/>
              <a:t>Procvičování: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556792"/>
            <a:ext cx="7467600" cy="443293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1. Jaké jsou základní větné členy?</a:t>
            </a:r>
          </a:p>
          <a:p>
            <a:pPr algn="ctr"/>
            <a:r>
              <a:rPr lang="cs-CZ" sz="3200" dirty="0" smtClean="0"/>
              <a:t>2. Vyjmenuj rozvíjející větné členy.</a:t>
            </a:r>
          </a:p>
          <a:p>
            <a:pPr algn="ctr"/>
            <a:r>
              <a:rPr lang="cs-CZ" sz="3200" dirty="0" smtClean="0"/>
              <a:t>3. Na kterém slovním druhu závisí přívlastek?</a:t>
            </a:r>
          </a:p>
          <a:p>
            <a:pPr algn="ctr"/>
            <a:r>
              <a:rPr lang="cs-CZ" sz="3200" dirty="0" smtClean="0"/>
              <a:t>4. Jak se ptáme na předmět?</a:t>
            </a:r>
          </a:p>
          <a:p>
            <a:pPr algn="ctr"/>
            <a:r>
              <a:rPr lang="cs-CZ" sz="3200" dirty="0" smtClean="0"/>
              <a:t>5. Jaké znáš druhy přívlastku?</a:t>
            </a:r>
          </a:p>
          <a:p>
            <a:pPr algn="ctr"/>
            <a:r>
              <a:rPr lang="cs-CZ" sz="3200" dirty="0" smtClean="0"/>
              <a:t>6. Znáš alespoň 3 příslovečná určení?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67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24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</TotalTime>
  <Words>153</Words>
  <Application>Microsoft Office PowerPoint</Application>
  <PresentationFormat>Předvádění na obrazovce (4:3)</PresentationFormat>
  <Paragraphs>29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Sketchbook</vt:lpstr>
      <vt:lpstr>Motiv systému Office</vt:lpstr>
      <vt:lpstr>Prezentace aplikace PowerPoint</vt:lpstr>
      <vt:lpstr>Anotace</vt:lpstr>
      <vt:lpstr>                                ROZBOR VĚTY </vt:lpstr>
      <vt:lpstr>Prezentace aplikace PowerPoint</vt:lpstr>
      <vt:lpstr>Prezentace aplikace PowerPoint</vt:lpstr>
      <vt:lpstr>Procvičování: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</dc:creator>
  <cp:lastModifiedBy>Dufková</cp:lastModifiedBy>
  <cp:revision>9</cp:revision>
  <dcterms:created xsi:type="dcterms:W3CDTF">2012-06-02T13:26:50Z</dcterms:created>
  <dcterms:modified xsi:type="dcterms:W3CDTF">2012-06-02T15:37:54Z</dcterms:modified>
</cp:coreProperties>
</file>