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62" r:id="rId3"/>
    <p:sldId id="263" r:id="rId4"/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VY_12_INOVACE_12_Předmět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Předmět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4F8B2F-E5CF-48F9-96AB-EB556DABE426}" type="presOf" srcId="{FBBFC3EA-9D9D-4F3A-BEA6-9C2C0E46BF20}" destId="{832BF48F-0145-4429-9E02-8FCA946CCE9E}" srcOrd="1" destOrd="0" presId="urn:microsoft.com/office/officeart/2005/8/layout/target3"/>
    <dgm:cxn modelId="{EA2A6F46-882A-479D-9D35-903031BC102B}" type="presOf" srcId="{DAEA276B-ECF9-46F6-A7D3-4693B2D32BC4}" destId="{F69A1436-182C-465B-AD7F-FE48E0C090C1}" srcOrd="1" destOrd="0" presId="urn:microsoft.com/office/officeart/2005/8/layout/target3"/>
    <dgm:cxn modelId="{AAF64DCB-82FD-4090-9558-55A8F1049D56}" type="presOf" srcId="{FBBFC3EA-9D9D-4F3A-BEA6-9C2C0E46BF20}" destId="{643EA938-EDE0-4533-ACCC-D2BD6F3A527C}" srcOrd="0" destOrd="0" presId="urn:microsoft.com/office/officeart/2005/8/layout/target3"/>
    <dgm:cxn modelId="{3484D815-7CF2-4EEB-9EA4-9400D4E5A352}" type="presOf" srcId="{445C7998-7549-48B0-BD68-D4F0167F02E5}" destId="{4D19AB04-24FA-40C2-B203-52AE3D15E171}" srcOrd="1" destOrd="0" presId="urn:microsoft.com/office/officeart/2005/8/layout/target3"/>
    <dgm:cxn modelId="{1D7153F1-127B-4601-8DC8-2B5E0286B23F}" type="presOf" srcId="{019433A1-1324-4DE1-9E6F-32B851095F74}" destId="{A3817367-F2BC-482F-8832-FA00B51DCCF3}" srcOrd="0" destOrd="0" presId="urn:microsoft.com/office/officeart/2005/8/layout/target3"/>
    <dgm:cxn modelId="{925B750D-AD1E-40E1-870B-73F8A3CE43B3}" type="presOf" srcId="{DAEA276B-ECF9-46F6-A7D3-4693B2D32BC4}" destId="{CDED6FE3-AD8F-4ACC-B6B8-710EDDD97598}" srcOrd="0" destOrd="0" presId="urn:microsoft.com/office/officeart/2005/8/layout/target3"/>
    <dgm:cxn modelId="{8774E906-1892-48A3-9CBD-71C455E995A1}" type="presOf" srcId="{445C7998-7549-48B0-BD68-D4F0167F02E5}" destId="{BC35EE03-4121-4EF9-923D-7CB6D30D358D}" srcOrd="0" destOrd="0" presId="urn:microsoft.com/office/officeart/2005/8/layout/target3"/>
    <dgm:cxn modelId="{269927C4-94FE-40FE-ACAC-7AD9EE8DC0AF}" type="presOf" srcId="{C73C7642-F245-4585-8F88-243F9FAEF6CA}" destId="{AA41A67C-3D3F-4AE9-9E0F-5D7F7BB2E741}" srcOrd="1" destOrd="0" presId="urn:microsoft.com/office/officeart/2005/8/layout/target3"/>
    <dgm:cxn modelId="{9B025D18-12EE-4A96-A62A-80CB7709CC2F}" type="presOf" srcId="{019433A1-1324-4DE1-9E6F-32B851095F74}" destId="{E7297F21-D4FD-4A41-AE58-814D01A6B5E7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5F582A07-CF9E-4C60-83EC-2519A305CDD2}" type="presOf" srcId="{39F8B381-5807-488E-AC22-73DD4140ED4A}" destId="{71045F8C-00FA-488E-A7BD-E2E6753D979D}" srcOrd="0" destOrd="0" presId="urn:microsoft.com/office/officeart/2005/8/layout/target3"/>
    <dgm:cxn modelId="{AD4F7327-8CA4-4765-8EC8-1A7C5961F181}" type="presOf" srcId="{EBC41103-E2E5-4D48-9B4B-425520D3D098}" destId="{F969C235-9271-4D34-B740-D627A121CAD0}" srcOrd="1" destOrd="0" presId="urn:microsoft.com/office/officeart/2005/8/layout/target3"/>
    <dgm:cxn modelId="{277F93D8-6DBF-45F5-9510-C7BC27B55786}" type="presOf" srcId="{EBC41103-E2E5-4D48-9B4B-425520D3D098}" destId="{50C2F88D-8688-44C2-A854-691F34009D3B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CEF4C03-829E-4674-A115-1EE954869EAC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78605CB6-D2B7-4F8C-A7BB-36C21CB8E5ED}" type="presParOf" srcId="{71045F8C-00FA-488E-A7BD-E2E6753D979D}" destId="{3577EC6B-C980-4F34-8C69-4365E7B8FC8C}" srcOrd="0" destOrd="0" presId="urn:microsoft.com/office/officeart/2005/8/layout/target3"/>
    <dgm:cxn modelId="{D2143ECB-A20D-4A78-95A8-4C3BFCBB0EF9}" type="presParOf" srcId="{71045F8C-00FA-488E-A7BD-E2E6753D979D}" destId="{6940EB87-DC1D-4BC3-9408-9AC2E1FFC039}" srcOrd="1" destOrd="0" presId="urn:microsoft.com/office/officeart/2005/8/layout/target3"/>
    <dgm:cxn modelId="{60D92C61-BE55-473B-9765-AA54E4EF1C65}" type="presParOf" srcId="{71045F8C-00FA-488E-A7BD-E2E6753D979D}" destId="{BC35EE03-4121-4EF9-923D-7CB6D30D358D}" srcOrd="2" destOrd="0" presId="urn:microsoft.com/office/officeart/2005/8/layout/target3"/>
    <dgm:cxn modelId="{5B4D79E8-BA97-43CC-B7CF-BC249C467534}" type="presParOf" srcId="{71045F8C-00FA-488E-A7BD-E2E6753D979D}" destId="{C95EEA27-3CBF-4645-A92D-9D8AF5C1CBFC}" srcOrd="3" destOrd="0" presId="urn:microsoft.com/office/officeart/2005/8/layout/target3"/>
    <dgm:cxn modelId="{551D0B1A-9037-4E50-8447-73A149236A56}" type="presParOf" srcId="{71045F8C-00FA-488E-A7BD-E2E6753D979D}" destId="{851BB866-B6AE-4566-893F-4C635BA974FC}" srcOrd="4" destOrd="0" presId="urn:microsoft.com/office/officeart/2005/8/layout/target3"/>
    <dgm:cxn modelId="{2872E6AE-5E01-40BE-A206-54A4A8661C3E}" type="presParOf" srcId="{71045F8C-00FA-488E-A7BD-E2E6753D979D}" destId="{643EA938-EDE0-4533-ACCC-D2BD6F3A527C}" srcOrd="5" destOrd="0" presId="urn:microsoft.com/office/officeart/2005/8/layout/target3"/>
    <dgm:cxn modelId="{84643280-BD8B-47C8-BD48-60240F693306}" type="presParOf" srcId="{71045F8C-00FA-488E-A7BD-E2E6753D979D}" destId="{92F31B18-D66D-4CC7-89B9-378928DE877D}" srcOrd="6" destOrd="0" presId="urn:microsoft.com/office/officeart/2005/8/layout/target3"/>
    <dgm:cxn modelId="{962FAA4B-0896-4124-ADA3-F3E9A14E4CA3}" type="presParOf" srcId="{71045F8C-00FA-488E-A7BD-E2E6753D979D}" destId="{902074E1-B931-4618-97F1-FADBE82E9C3C}" srcOrd="7" destOrd="0" presId="urn:microsoft.com/office/officeart/2005/8/layout/target3"/>
    <dgm:cxn modelId="{73E21359-192E-43F7-B318-59A72FCF3A0F}" type="presParOf" srcId="{71045F8C-00FA-488E-A7BD-E2E6753D979D}" destId="{A3817367-F2BC-482F-8832-FA00B51DCCF3}" srcOrd="8" destOrd="0" presId="urn:microsoft.com/office/officeart/2005/8/layout/target3"/>
    <dgm:cxn modelId="{1DC2A0AB-1F90-4A6C-9412-6E006F0FDDC6}" type="presParOf" srcId="{71045F8C-00FA-488E-A7BD-E2E6753D979D}" destId="{626ABFF6-56C8-4386-B662-68EC364EED9D}" srcOrd="9" destOrd="0" presId="urn:microsoft.com/office/officeart/2005/8/layout/target3"/>
    <dgm:cxn modelId="{158926A5-AA2E-4966-AD33-6C6A765D1BFB}" type="presParOf" srcId="{71045F8C-00FA-488E-A7BD-E2E6753D979D}" destId="{6DB11F1C-D028-4800-9625-6611CA9DE6D4}" srcOrd="10" destOrd="0" presId="urn:microsoft.com/office/officeart/2005/8/layout/target3"/>
    <dgm:cxn modelId="{F3F8A152-8621-4070-B898-540A38A37B68}" type="presParOf" srcId="{71045F8C-00FA-488E-A7BD-E2E6753D979D}" destId="{CDED6FE3-AD8F-4ACC-B6B8-710EDDD97598}" srcOrd="11" destOrd="0" presId="urn:microsoft.com/office/officeart/2005/8/layout/target3"/>
    <dgm:cxn modelId="{BF98F05F-8480-4CFA-B50C-0A5A14E83875}" type="presParOf" srcId="{71045F8C-00FA-488E-A7BD-E2E6753D979D}" destId="{397AC6D7-84A6-4150-958F-83C92D9ACF38}" srcOrd="12" destOrd="0" presId="urn:microsoft.com/office/officeart/2005/8/layout/target3"/>
    <dgm:cxn modelId="{799C78E9-B567-4A05-B3AD-040D1CE99EC4}" type="presParOf" srcId="{71045F8C-00FA-488E-A7BD-E2E6753D979D}" destId="{D7419528-33A6-416D-9E64-B3F7915C5149}" srcOrd="13" destOrd="0" presId="urn:microsoft.com/office/officeart/2005/8/layout/target3"/>
    <dgm:cxn modelId="{49F981F6-5980-4426-97F8-241324EDF006}" type="presParOf" srcId="{71045F8C-00FA-488E-A7BD-E2E6753D979D}" destId="{97289DF2-90F4-4EC2-A9FC-633B00BAB610}" srcOrd="14" destOrd="0" presId="urn:microsoft.com/office/officeart/2005/8/layout/target3"/>
    <dgm:cxn modelId="{855C43F5-EBCD-4C15-9EDA-7558078FD2E7}" type="presParOf" srcId="{71045F8C-00FA-488E-A7BD-E2E6753D979D}" destId="{234EBA9D-95B4-4C20-A84E-6F65F1085DC6}" srcOrd="15" destOrd="0" presId="urn:microsoft.com/office/officeart/2005/8/layout/target3"/>
    <dgm:cxn modelId="{71562929-ED6F-4908-BA31-0EFBAFDE015F}" type="presParOf" srcId="{71045F8C-00FA-488E-A7BD-E2E6753D979D}" destId="{12255512-213F-41DF-90A6-8B4CD74A2B52}" srcOrd="16" destOrd="0" presId="urn:microsoft.com/office/officeart/2005/8/layout/target3"/>
    <dgm:cxn modelId="{74086E8B-E09B-4CB5-AEC5-E85B2F161E85}" type="presParOf" srcId="{71045F8C-00FA-488E-A7BD-E2E6753D979D}" destId="{50C2F88D-8688-44C2-A854-691F34009D3B}" srcOrd="17" destOrd="0" presId="urn:microsoft.com/office/officeart/2005/8/layout/target3"/>
    <dgm:cxn modelId="{0417E103-7C5A-4843-A95A-14845A7D1E98}" type="presParOf" srcId="{71045F8C-00FA-488E-A7BD-E2E6753D979D}" destId="{4D19AB04-24FA-40C2-B203-52AE3D15E171}" srcOrd="18" destOrd="0" presId="urn:microsoft.com/office/officeart/2005/8/layout/target3"/>
    <dgm:cxn modelId="{6314FD8E-ACAE-4A30-AB74-1A70A1D3CC6E}" type="presParOf" srcId="{71045F8C-00FA-488E-A7BD-E2E6753D979D}" destId="{832BF48F-0145-4429-9E02-8FCA946CCE9E}" srcOrd="19" destOrd="0" presId="urn:microsoft.com/office/officeart/2005/8/layout/target3"/>
    <dgm:cxn modelId="{4AC657FB-C705-4F6D-A7BD-2B4536A97A2E}" type="presParOf" srcId="{71045F8C-00FA-488E-A7BD-E2E6753D979D}" destId="{E7297F21-D4FD-4A41-AE58-814D01A6B5E7}" srcOrd="20" destOrd="0" presId="urn:microsoft.com/office/officeart/2005/8/layout/target3"/>
    <dgm:cxn modelId="{D8932567-D424-47A6-9CF7-6529F64C07C4}" type="presParOf" srcId="{71045F8C-00FA-488E-A7BD-E2E6753D979D}" destId="{F69A1436-182C-465B-AD7F-FE48E0C090C1}" srcOrd="21" destOrd="0" presId="urn:microsoft.com/office/officeart/2005/8/layout/target3"/>
    <dgm:cxn modelId="{B5CEE7DE-180E-46BD-AF25-5622284F5AB0}" type="presParOf" srcId="{71045F8C-00FA-488E-A7BD-E2E6753D979D}" destId="{AA41A67C-3D3F-4AE9-9E0F-5D7F7BB2E741}" srcOrd="22" destOrd="0" presId="urn:microsoft.com/office/officeart/2005/8/layout/target3"/>
    <dgm:cxn modelId="{CFCD4258-53A1-411B-A95B-047EC4AE39DB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67C156-7989-4194-88CE-636F88F4DA14}" type="doc">
      <dgm:prSet loTypeId="urn:microsoft.com/office/officeart/2008/layout/VerticalAccentList" loCatId="list" qsTypeId="urn:microsoft.com/office/officeart/2005/8/quickstyle/3d3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9FE1F1DD-0FEC-4622-9700-E940CBAFBAE6}">
      <dgm:prSet phldrT="[Text]" phldr="1"/>
      <dgm:spPr/>
      <dgm:t>
        <a:bodyPr/>
        <a:lstStyle/>
        <a:p>
          <a:endParaRPr lang="cs-CZ"/>
        </a:p>
      </dgm:t>
    </dgm:pt>
    <dgm:pt modelId="{BAD0183A-D5BE-44FF-9777-7EC9DF4796D4}" type="parTrans" cxnId="{1597779B-3E2D-4A9B-AFF6-B6567B107E44}">
      <dgm:prSet/>
      <dgm:spPr/>
      <dgm:t>
        <a:bodyPr/>
        <a:lstStyle/>
        <a:p>
          <a:endParaRPr lang="cs-CZ"/>
        </a:p>
      </dgm:t>
    </dgm:pt>
    <dgm:pt modelId="{01D95DBE-5837-45AC-8C45-CC2D895CF2E7}" type="sibTrans" cxnId="{1597779B-3E2D-4A9B-AFF6-B6567B107E44}">
      <dgm:prSet/>
      <dgm:spPr/>
      <dgm:t>
        <a:bodyPr/>
        <a:lstStyle/>
        <a:p>
          <a:endParaRPr lang="cs-CZ"/>
        </a:p>
      </dgm:t>
    </dgm:pt>
    <dgm:pt modelId="{05EC700E-895F-4970-88E5-DDDA4CAEF627}">
      <dgm:prSet phldrT="[Text]" custT="1"/>
      <dgm:spPr/>
      <dgm:t>
        <a:bodyPr/>
        <a:lstStyle/>
        <a:p>
          <a:r>
            <a:rPr lang="cs-CZ" sz="3200" dirty="0" smtClean="0"/>
            <a:t>Závisí na slovese (přídavném jméně) </a:t>
          </a:r>
          <a:endParaRPr lang="cs-CZ" sz="3200" dirty="0"/>
        </a:p>
      </dgm:t>
    </dgm:pt>
    <dgm:pt modelId="{B6836E6A-D5BF-4037-A0FF-41AC95552D65}" type="parTrans" cxnId="{13264602-D5B1-4504-AB4C-7756A45BB372}">
      <dgm:prSet/>
      <dgm:spPr/>
      <dgm:t>
        <a:bodyPr/>
        <a:lstStyle/>
        <a:p>
          <a:endParaRPr lang="cs-CZ"/>
        </a:p>
      </dgm:t>
    </dgm:pt>
    <dgm:pt modelId="{1E9AA4B2-5D39-464D-9184-DA890AA18FEC}" type="sibTrans" cxnId="{13264602-D5B1-4504-AB4C-7756A45BB372}">
      <dgm:prSet/>
      <dgm:spPr/>
      <dgm:t>
        <a:bodyPr/>
        <a:lstStyle/>
        <a:p>
          <a:endParaRPr lang="cs-CZ"/>
        </a:p>
      </dgm:t>
    </dgm:pt>
    <dgm:pt modelId="{D3E085D3-377A-4D72-9E46-4FE7A5505700}">
      <dgm:prSet phldrT="[Text]" phldr="1"/>
      <dgm:spPr/>
      <dgm:t>
        <a:bodyPr/>
        <a:lstStyle/>
        <a:p>
          <a:endParaRPr lang="cs-CZ"/>
        </a:p>
      </dgm:t>
    </dgm:pt>
    <dgm:pt modelId="{B35FF28A-4E8C-4628-BAE2-5E23C7E6001C}" type="parTrans" cxnId="{0F8738AC-5136-4F9D-811A-9950CDF55306}">
      <dgm:prSet/>
      <dgm:spPr/>
      <dgm:t>
        <a:bodyPr/>
        <a:lstStyle/>
        <a:p>
          <a:endParaRPr lang="cs-CZ"/>
        </a:p>
      </dgm:t>
    </dgm:pt>
    <dgm:pt modelId="{D31F1EBA-DCA6-4087-BE7D-DA4008E698DD}" type="sibTrans" cxnId="{0F8738AC-5136-4F9D-811A-9950CDF55306}">
      <dgm:prSet/>
      <dgm:spPr/>
      <dgm:t>
        <a:bodyPr/>
        <a:lstStyle/>
        <a:p>
          <a:endParaRPr lang="cs-CZ"/>
        </a:p>
      </dgm:t>
    </dgm:pt>
    <dgm:pt modelId="{5EBDFE02-5998-461F-8992-DD9EFDD7F92E}">
      <dgm:prSet phldrT="[Text]" custT="1"/>
      <dgm:spPr/>
      <dgm:t>
        <a:bodyPr/>
        <a:lstStyle/>
        <a:p>
          <a:r>
            <a:rPr lang="cs-CZ" sz="2500" dirty="0" smtClean="0"/>
            <a:t> </a:t>
          </a:r>
          <a:r>
            <a:rPr lang="cs-CZ" sz="3200" dirty="0" smtClean="0"/>
            <a:t>Ptáme se pádovými otázkami</a:t>
          </a:r>
          <a:endParaRPr lang="cs-CZ" sz="3200" dirty="0"/>
        </a:p>
      </dgm:t>
    </dgm:pt>
    <dgm:pt modelId="{0AA213FA-9A2D-4864-94D4-A7C00819285C}" type="parTrans" cxnId="{0E3C09F7-40C4-419E-A3EF-A4472E74DC1A}">
      <dgm:prSet/>
      <dgm:spPr/>
      <dgm:t>
        <a:bodyPr/>
        <a:lstStyle/>
        <a:p>
          <a:endParaRPr lang="cs-CZ"/>
        </a:p>
      </dgm:t>
    </dgm:pt>
    <dgm:pt modelId="{DD9DEFC6-AF64-4F03-8BC3-A4ADC2E5029F}" type="sibTrans" cxnId="{0E3C09F7-40C4-419E-A3EF-A4472E74DC1A}">
      <dgm:prSet/>
      <dgm:spPr/>
      <dgm:t>
        <a:bodyPr/>
        <a:lstStyle/>
        <a:p>
          <a:endParaRPr lang="cs-CZ"/>
        </a:p>
      </dgm:t>
    </dgm:pt>
    <dgm:pt modelId="{070981CC-A966-4E96-A729-A60B9347BFA9}">
      <dgm:prSet phldrT="[Text]" phldr="1"/>
      <dgm:spPr/>
      <dgm:t>
        <a:bodyPr/>
        <a:lstStyle/>
        <a:p>
          <a:endParaRPr lang="cs-CZ"/>
        </a:p>
      </dgm:t>
    </dgm:pt>
    <dgm:pt modelId="{C93A2636-09CE-40C9-B670-4FEEB4E52112}" type="parTrans" cxnId="{1161496E-0857-44F0-9CA3-FBEE4857784D}">
      <dgm:prSet/>
      <dgm:spPr/>
      <dgm:t>
        <a:bodyPr/>
        <a:lstStyle/>
        <a:p>
          <a:endParaRPr lang="cs-CZ"/>
        </a:p>
      </dgm:t>
    </dgm:pt>
    <dgm:pt modelId="{3A881DAD-3AB7-4D4E-897A-724CBD215195}" type="sibTrans" cxnId="{1161496E-0857-44F0-9CA3-FBEE4857784D}">
      <dgm:prSet/>
      <dgm:spPr/>
      <dgm:t>
        <a:bodyPr/>
        <a:lstStyle/>
        <a:p>
          <a:endParaRPr lang="cs-CZ"/>
        </a:p>
      </dgm:t>
    </dgm:pt>
    <dgm:pt modelId="{203F0E2D-E424-43D7-9FAF-188BDE6EB9EB}">
      <dgm:prSet phldrT="[Text]"/>
      <dgm:spPr/>
      <dgm:t>
        <a:bodyPr/>
        <a:lstStyle/>
        <a:p>
          <a:r>
            <a:rPr lang="cs-CZ" dirty="0" smtClean="0"/>
            <a:t>Vyjadřuje osobu, zvíře nebo věc, kterých se děj týká</a:t>
          </a:r>
          <a:endParaRPr lang="cs-CZ" dirty="0"/>
        </a:p>
      </dgm:t>
    </dgm:pt>
    <dgm:pt modelId="{DC1E697C-0AFB-439E-9579-985222C76E0F}" type="parTrans" cxnId="{81F4D101-647E-4A2E-90ED-A6D004930656}">
      <dgm:prSet/>
      <dgm:spPr/>
      <dgm:t>
        <a:bodyPr/>
        <a:lstStyle/>
        <a:p>
          <a:endParaRPr lang="cs-CZ"/>
        </a:p>
      </dgm:t>
    </dgm:pt>
    <dgm:pt modelId="{B388F181-4453-4B63-B513-056F8F42CE99}" type="sibTrans" cxnId="{81F4D101-647E-4A2E-90ED-A6D004930656}">
      <dgm:prSet/>
      <dgm:spPr/>
      <dgm:t>
        <a:bodyPr/>
        <a:lstStyle/>
        <a:p>
          <a:endParaRPr lang="cs-CZ"/>
        </a:p>
      </dgm:t>
    </dgm:pt>
    <dgm:pt modelId="{8B436FCB-2C45-421B-B17E-71F8B60C9190}" type="pres">
      <dgm:prSet presAssocID="{8767C156-7989-4194-88CE-636F88F4DA14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cs-CZ"/>
        </a:p>
      </dgm:t>
    </dgm:pt>
    <dgm:pt modelId="{0E77C6E9-64AA-4F74-96C3-5CAD4C048590}" type="pres">
      <dgm:prSet presAssocID="{9FE1F1DD-0FEC-4622-9700-E940CBAFBAE6}" presName="parenttextcomposite" presStyleCnt="0"/>
      <dgm:spPr/>
    </dgm:pt>
    <dgm:pt modelId="{3152E066-DB87-440B-BFD5-68F9ED3B66D6}" type="pres">
      <dgm:prSet presAssocID="{9FE1F1DD-0FEC-4622-9700-E940CBAFBAE6}" presName="parenttext" presStyleLbl="revTx" presStyleIdx="0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43C1FED-0A79-4B76-8286-D2242DE3F3F9}" type="pres">
      <dgm:prSet presAssocID="{9FE1F1DD-0FEC-4622-9700-E940CBAFBAE6}" presName="composite" presStyleCnt="0"/>
      <dgm:spPr/>
    </dgm:pt>
    <dgm:pt modelId="{CB2C1002-46D9-4B69-8507-20246868C6D8}" type="pres">
      <dgm:prSet presAssocID="{9FE1F1DD-0FEC-4622-9700-E940CBAFBAE6}" presName="chevron1" presStyleLbl="alignNode1" presStyleIdx="0" presStyleCnt="21"/>
      <dgm:spPr/>
    </dgm:pt>
    <dgm:pt modelId="{E354301B-8FC3-4226-86B0-C63C1A5129DA}" type="pres">
      <dgm:prSet presAssocID="{9FE1F1DD-0FEC-4622-9700-E940CBAFBAE6}" presName="chevron2" presStyleLbl="alignNode1" presStyleIdx="1" presStyleCnt="21"/>
      <dgm:spPr/>
    </dgm:pt>
    <dgm:pt modelId="{0619F166-06B8-4FAA-A6C8-C8BA18E26FA3}" type="pres">
      <dgm:prSet presAssocID="{9FE1F1DD-0FEC-4622-9700-E940CBAFBAE6}" presName="chevron3" presStyleLbl="alignNode1" presStyleIdx="2" presStyleCnt="21"/>
      <dgm:spPr/>
    </dgm:pt>
    <dgm:pt modelId="{1F61C1A6-ACC3-4C79-B859-91590FA5BD2D}" type="pres">
      <dgm:prSet presAssocID="{9FE1F1DD-0FEC-4622-9700-E940CBAFBAE6}" presName="chevron4" presStyleLbl="alignNode1" presStyleIdx="3" presStyleCnt="21"/>
      <dgm:spPr/>
    </dgm:pt>
    <dgm:pt modelId="{8D3527D1-79C2-4993-83EB-763497497C49}" type="pres">
      <dgm:prSet presAssocID="{9FE1F1DD-0FEC-4622-9700-E940CBAFBAE6}" presName="chevron5" presStyleLbl="alignNode1" presStyleIdx="4" presStyleCnt="21"/>
      <dgm:spPr/>
    </dgm:pt>
    <dgm:pt modelId="{EB99A2CD-6322-44F4-8099-5109E8558387}" type="pres">
      <dgm:prSet presAssocID="{9FE1F1DD-0FEC-4622-9700-E940CBAFBAE6}" presName="chevron6" presStyleLbl="alignNode1" presStyleIdx="5" presStyleCnt="21"/>
      <dgm:spPr/>
    </dgm:pt>
    <dgm:pt modelId="{2FF0B8E7-E0A6-4BB4-B959-0966734080A4}" type="pres">
      <dgm:prSet presAssocID="{9FE1F1DD-0FEC-4622-9700-E940CBAFBAE6}" presName="chevron7" presStyleLbl="alignNode1" presStyleIdx="6" presStyleCnt="21"/>
      <dgm:spPr/>
    </dgm:pt>
    <dgm:pt modelId="{DF679E6C-7131-4D4A-9278-D97D7BCB61AE}" type="pres">
      <dgm:prSet presAssocID="{9FE1F1DD-0FEC-4622-9700-E940CBAFBAE6}" presName="childtext" presStyleLbl="solidFgAcc1" presStyleIdx="0" presStyleCnt="3" custScaleX="108528" custLinFactNeighborX="3116" custLinFactNeighborY="-1830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0D16F-C1A5-478B-ACBD-B9E0E57CFE67}" type="pres">
      <dgm:prSet presAssocID="{01D95DBE-5837-45AC-8C45-CC2D895CF2E7}" presName="sibTrans" presStyleCnt="0"/>
      <dgm:spPr/>
    </dgm:pt>
    <dgm:pt modelId="{098F6952-1E73-4503-BC03-15542923BA24}" type="pres">
      <dgm:prSet presAssocID="{D3E085D3-377A-4D72-9E46-4FE7A5505700}" presName="parenttextcomposite" presStyleCnt="0"/>
      <dgm:spPr/>
    </dgm:pt>
    <dgm:pt modelId="{2E87834D-AD87-4886-81C7-1C26DADF79B8}" type="pres">
      <dgm:prSet presAssocID="{D3E085D3-377A-4D72-9E46-4FE7A5505700}" presName="parenttext" presStyleLbl="revTx" presStyleIdx="1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6C5E66-03AC-42F7-96FA-DDCAB94115A9}" type="pres">
      <dgm:prSet presAssocID="{D3E085D3-377A-4D72-9E46-4FE7A5505700}" presName="composite" presStyleCnt="0"/>
      <dgm:spPr/>
    </dgm:pt>
    <dgm:pt modelId="{1B2749A4-A4C1-4EA4-9C62-C6A08D0C5373}" type="pres">
      <dgm:prSet presAssocID="{D3E085D3-377A-4D72-9E46-4FE7A5505700}" presName="chevron1" presStyleLbl="alignNode1" presStyleIdx="7" presStyleCnt="21"/>
      <dgm:spPr/>
    </dgm:pt>
    <dgm:pt modelId="{04C356E9-2EAC-4F19-9E19-BD79BFDFE294}" type="pres">
      <dgm:prSet presAssocID="{D3E085D3-377A-4D72-9E46-4FE7A5505700}" presName="chevron2" presStyleLbl="alignNode1" presStyleIdx="8" presStyleCnt="21"/>
      <dgm:spPr/>
    </dgm:pt>
    <dgm:pt modelId="{7093AAA8-DDAB-432E-86FC-732A80B11030}" type="pres">
      <dgm:prSet presAssocID="{D3E085D3-377A-4D72-9E46-4FE7A5505700}" presName="chevron3" presStyleLbl="alignNode1" presStyleIdx="9" presStyleCnt="21"/>
      <dgm:spPr/>
    </dgm:pt>
    <dgm:pt modelId="{63F89217-5CCB-4F69-9FB1-30012674BFD9}" type="pres">
      <dgm:prSet presAssocID="{D3E085D3-377A-4D72-9E46-4FE7A5505700}" presName="chevron4" presStyleLbl="alignNode1" presStyleIdx="10" presStyleCnt="21"/>
      <dgm:spPr/>
    </dgm:pt>
    <dgm:pt modelId="{AD9361B7-F65F-4B34-BC0F-4177DF3C15D0}" type="pres">
      <dgm:prSet presAssocID="{D3E085D3-377A-4D72-9E46-4FE7A5505700}" presName="chevron5" presStyleLbl="alignNode1" presStyleIdx="11" presStyleCnt="21"/>
      <dgm:spPr/>
    </dgm:pt>
    <dgm:pt modelId="{BF25C83E-C320-4495-BD61-961CA17C8E18}" type="pres">
      <dgm:prSet presAssocID="{D3E085D3-377A-4D72-9E46-4FE7A5505700}" presName="chevron6" presStyleLbl="alignNode1" presStyleIdx="12" presStyleCnt="21"/>
      <dgm:spPr/>
    </dgm:pt>
    <dgm:pt modelId="{8E91947C-F66A-4242-9649-5BD2ECBC5D89}" type="pres">
      <dgm:prSet presAssocID="{D3E085D3-377A-4D72-9E46-4FE7A5505700}" presName="chevron7" presStyleLbl="alignNode1" presStyleIdx="13" presStyleCnt="21"/>
      <dgm:spPr/>
    </dgm:pt>
    <dgm:pt modelId="{7F12EC81-0F1A-41A2-B95B-B26BA6A3545D}" type="pres">
      <dgm:prSet presAssocID="{D3E085D3-377A-4D72-9E46-4FE7A5505700}" presName="childtext" presStyleLbl="solidFgAcc1" presStyleIdx="1" presStyleCnt="3" custScaleX="90463" custLinFactNeighborX="-1652" custLinFactNeighborY="-3356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8163E7-0072-41BE-8E9F-0DD04384CF7B}" type="pres">
      <dgm:prSet presAssocID="{D31F1EBA-DCA6-4087-BE7D-DA4008E698DD}" presName="sibTrans" presStyleCnt="0"/>
      <dgm:spPr/>
    </dgm:pt>
    <dgm:pt modelId="{442DFBD8-ABD7-407F-9D16-FD7F5D44751C}" type="pres">
      <dgm:prSet presAssocID="{070981CC-A966-4E96-A729-A60B9347BFA9}" presName="parenttextcomposite" presStyleCnt="0"/>
      <dgm:spPr/>
    </dgm:pt>
    <dgm:pt modelId="{EF24115E-95FC-45F0-9736-864D64BD7911}" type="pres">
      <dgm:prSet presAssocID="{070981CC-A966-4E96-A729-A60B9347BFA9}" presName="parenttext" presStyleLbl="revTx" presStyleIdx="2" presStyleCnt="3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71DEC1-7812-4B8B-AA15-77CFC1A704C2}" type="pres">
      <dgm:prSet presAssocID="{070981CC-A966-4E96-A729-A60B9347BFA9}" presName="composite" presStyleCnt="0"/>
      <dgm:spPr/>
    </dgm:pt>
    <dgm:pt modelId="{BC7F5D05-70AD-4907-B24E-48CE1F2171EE}" type="pres">
      <dgm:prSet presAssocID="{070981CC-A966-4E96-A729-A60B9347BFA9}" presName="chevron1" presStyleLbl="alignNode1" presStyleIdx="14" presStyleCnt="21"/>
      <dgm:spPr/>
    </dgm:pt>
    <dgm:pt modelId="{3B6CD87A-B651-449B-9482-4BE47D103CB3}" type="pres">
      <dgm:prSet presAssocID="{070981CC-A966-4E96-A729-A60B9347BFA9}" presName="chevron2" presStyleLbl="alignNode1" presStyleIdx="15" presStyleCnt="21"/>
      <dgm:spPr/>
    </dgm:pt>
    <dgm:pt modelId="{8466BEF6-2800-4A84-93BF-BB6CF7B5DF10}" type="pres">
      <dgm:prSet presAssocID="{070981CC-A966-4E96-A729-A60B9347BFA9}" presName="chevron3" presStyleLbl="alignNode1" presStyleIdx="16" presStyleCnt="21"/>
      <dgm:spPr/>
    </dgm:pt>
    <dgm:pt modelId="{CDAAD986-A32A-4ACF-8A3D-2F7610F7C478}" type="pres">
      <dgm:prSet presAssocID="{070981CC-A966-4E96-A729-A60B9347BFA9}" presName="chevron4" presStyleLbl="alignNode1" presStyleIdx="17" presStyleCnt="21"/>
      <dgm:spPr/>
    </dgm:pt>
    <dgm:pt modelId="{1502A2A2-08D0-47DF-A039-556788AA6AD5}" type="pres">
      <dgm:prSet presAssocID="{070981CC-A966-4E96-A729-A60B9347BFA9}" presName="chevron5" presStyleLbl="alignNode1" presStyleIdx="18" presStyleCnt="21"/>
      <dgm:spPr/>
    </dgm:pt>
    <dgm:pt modelId="{BB3113E5-7334-4DE2-BC31-2D7A0586AB36}" type="pres">
      <dgm:prSet presAssocID="{070981CC-A966-4E96-A729-A60B9347BFA9}" presName="chevron6" presStyleLbl="alignNode1" presStyleIdx="19" presStyleCnt="21"/>
      <dgm:spPr/>
    </dgm:pt>
    <dgm:pt modelId="{2AEBF7E7-B851-4E5B-B04A-0223336B8800}" type="pres">
      <dgm:prSet presAssocID="{070981CC-A966-4E96-A729-A60B9347BFA9}" presName="chevron7" presStyleLbl="alignNode1" presStyleIdx="20" presStyleCnt="21"/>
      <dgm:spPr/>
    </dgm:pt>
    <dgm:pt modelId="{F63DDBC7-ECC0-4651-B448-5D947C3C9D09}" type="pres">
      <dgm:prSet presAssocID="{070981CC-A966-4E96-A729-A60B9347BFA9}" presName="childtext" presStyleLbl="solidFgAcc1" presStyleIdx="2" presStyleCnt="3" custScaleX="119400" custLinFactNeighborX="1886" custLinFactNeighborY="3528">
        <dgm:presLayoutVars>
          <dgm:chMax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36B4FF-AD1C-4470-B669-77E522001A50}" type="presOf" srcId="{203F0E2D-E424-43D7-9FAF-188BDE6EB9EB}" destId="{F63DDBC7-ECC0-4651-B448-5D947C3C9D09}" srcOrd="0" destOrd="0" presId="urn:microsoft.com/office/officeart/2008/layout/VerticalAccentList"/>
    <dgm:cxn modelId="{81F4D101-647E-4A2E-90ED-A6D004930656}" srcId="{070981CC-A966-4E96-A729-A60B9347BFA9}" destId="{203F0E2D-E424-43D7-9FAF-188BDE6EB9EB}" srcOrd="0" destOrd="0" parTransId="{DC1E697C-0AFB-439E-9579-985222C76E0F}" sibTransId="{B388F181-4453-4B63-B513-056F8F42CE99}"/>
    <dgm:cxn modelId="{0F8738AC-5136-4F9D-811A-9950CDF55306}" srcId="{8767C156-7989-4194-88CE-636F88F4DA14}" destId="{D3E085D3-377A-4D72-9E46-4FE7A5505700}" srcOrd="1" destOrd="0" parTransId="{B35FF28A-4E8C-4628-BAE2-5E23C7E6001C}" sibTransId="{D31F1EBA-DCA6-4087-BE7D-DA4008E698DD}"/>
    <dgm:cxn modelId="{6279C964-D603-4DBF-AE85-555BAFB59786}" type="presOf" srcId="{05EC700E-895F-4970-88E5-DDDA4CAEF627}" destId="{DF679E6C-7131-4D4A-9278-D97D7BCB61AE}" srcOrd="0" destOrd="0" presId="urn:microsoft.com/office/officeart/2008/layout/VerticalAccentList"/>
    <dgm:cxn modelId="{12A0F33A-4A56-495E-A21E-C8EE408B53ED}" type="presOf" srcId="{9FE1F1DD-0FEC-4622-9700-E940CBAFBAE6}" destId="{3152E066-DB87-440B-BFD5-68F9ED3B66D6}" srcOrd="0" destOrd="0" presId="urn:microsoft.com/office/officeart/2008/layout/VerticalAccentList"/>
    <dgm:cxn modelId="{13264602-D5B1-4504-AB4C-7756A45BB372}" srcId="{9FE1F1DD-0FEC-4622-9700-E940CBAFBAE6}" destId="{05EC700E-895F-4970-88E5-DDDA4CAEF627}" srcOrd="0" destOrd="0" parTransId="{B6836E6A-D5BF-4037-A0FF-41AC95552D65}" sibTransId="{1E9AA4B2-5D39-464D-9184-DA890AA18FEC}"/>
    <dgm:cxn modelId="{82CBBB2A-D569-480A-89FC-53748B3777B2}" type="presOf" srcId="{D3E085D3-377A-4D72-9E46-4FE7A5505700}" destId="{2E87834D-AD87-4886-81C7-1C26DADF79B8}" srcOrd="0" destOrd="0" presId="urn:microsoft.com/office/officeart/2008/layout/VerticalAccentList"/>
    <dgm:cxn modelId="{9A53199E-8143-4A1A-B154-429D347C8C11}" type="presOf" srcId="{5EBDFE02-5998-461F-8992-DD9EFDD7F92E}" destId="{7F12EC81-0F1A-41A2-B95B-B26BA6A3545D}" srcOrd="0" destOrd="0" presId="urn:microsoft.com/office/officeart/2008/layout/VerticalAccentList"/>
    <dgm:cxn modelId="{1161496E-0857-44F0-9CA3-FBEE4857784D}" srcId="{8767C156-7989-4194-88CE-636F88F4DA14}" destId="{070981CC-A966-4E96-A729-A60B9347BFA9}" srcOrd="2" destOrd="0" parTransId="{C93A2636-09CE-40C9-B670-4FEEB4E52112}" sibTransId="{3A881DAD-3AB7-4D4E-897A-724CBD215195}"/>
    <dgm:cxn modelId="{1597779B-3E2D-4A9B-AFF6-B6567B107E44}" srcId="{8767C156-7989-4194-88CE-636F88F4DA14}" destId="{9FE1F1DD-0FEC-4622-9700-E940CBAFBAE6}" srcOrd="0" destOrd="0" parTransId="{BAD0183A-D5BE-44FF-9777-7EC9DF4796D4}" sibTransId="{01D95DBE-5837-45AC-8C45-CC2D895CF2E7}"/>
    <dgm:cxn modelId="{0E3C09F7-40C4-419E-A3EF-A4472E74DC1A}" srcId="{D3E085D3-377A-4D72-9E46-4FE7A5505700}" destId="{5EBDFE02-5998-461F-8992-DD9EFDD7F92E}" srcOrd="0" destOrd="0" parTransId="{0AA213FA-9A2D-4864-94D4-A7C00819285C}" sibTransId="{DD9DEFC6-AF64-4F03-8BC3-A4ADC2E5029F}"/>
    <dgm:cxn modelId="{A983CD0D-AD78-4782-A834-C34F53239384}" type="presOf" srcId="{070981CC-A966-4E96-A729-A60B9347BFA9}" destId="{EF24115E-95FC-45F0-9736-864D64BD7911}" srcOrd="0" destOrd="0" presId="urn:microsoft.com/office/officeart/2008/layout/VerticalAccentList"/>
    <dgm:cxn modelId="{139B0805-F922-42E4-A292-2A62155A238E}" type="presOf" srcId="{8767C156-7989-4194-88CE-636F88F4DA14}" destId="{8B436FCB-2C45-421B-B17E-71F8B60C9190}" srcOrd="0" destOrd="0" presId="urn:microsoft.com/office/officeart/2008/layout/VerticalAccentList"/>
    <dgm:cxn modelId="{0E7CCC81-7D72-4C84-BEDD-9776918639BF}" type="presParOf" srcId="{8B436FCB-2C45-421B-B17E-71F8B60C9190}" destId="{0E77C6E9-64AA-4F74-96C3-5CAD4C048590}" srcOrd="0" destOrd="0" presId="urn:microsoft.com/office/officeart/2008/layout/VerticalAccentList"/>
    <dgm:cxn modelId="{27B48AE7-F6AA-4F4A-9A65-698CE61AB8EA}" type="presParOf" srcId="{0E77C6E9-64AA-4F74-96C3-5CAD4C048590}" destId="{3152E066-DB87-440B-BFD5-68F9ED3B66D6}" srcOrd="0" destOrd="0" presId="urn:microsoft.com/office/officeart/2008/layout/VerticalAccentList"/>
    <dgm:cxn modelId="{F2BE870A-F341-47D1-95A8-854439FAB242}" type="presParOf" srcId="{8B436FCB-2C45-421B-B17E-71F8B60C9190}" destId="{043C1FED-0A79-4B76-8286-D2242DE3F3F9}" srcOrd="1" destOrd="0" presId="urn:microsoft.com/office/officeart/2008/layout/VerticalAccentList"/>
    <dgm:cxn modelId="{6557B8CF-5870-48CD-8E00-87F82BFCDFB6}" type="presParOf" srcId="{043C1FED-0A79-4B76-8286-D2242DE3F3F9}" destId="{CB2C1002-46D9-4B69-8507-20246868C6D8}" srcOrd="0" destOrd="0" presId="urn:microsoft.com/office/officeart/2008/layout/VerticalAccentList"/>
    <dgm:cxn modelId="{B0F96403-8E7F-49BF-9247-82D7AAF15F06}" type="presParOf" srcId="{043C1FED-0A79-4B76-8286-D2242DE3F3F9}" destId="{E354301B-8FC3-4226-86B0-C63C1A5129DA}" srcOrd="1" destOrd="0" presId="urn:microsoft.com/office/officeart/2008/layout/VerticalAccentList"/>
    <dgm:cxn modelId="{E237C682-52A5-4824-A3D3-CF40E2705338}" type="presParOf" srcId="{043C1FED-0A79-4B76-8286-D2242DE3F3F9}" destId="{0619F166-06B8-4FAA-A6C8-C8BA18E26FA3}" srcOrd="2" destOrd="0" presId="urn:microsoft.com/office/officeart/2008/layout/VerticalAccentList"/>
    <dgm:cxn modelId="{B8CBD01B-ECAA-4AFA-99EF-E33DF37BA51F}" type="presParOf" srcId="{043C1FED-0A79-4B76-8286-D2242DE3F3F9}" destId="{1F61C1A6-ACC3-4C79-B859-91590FA5BD2D}" srcOrd="3" destOrd="0" presId="urn:microsoft.com/office/officeart/2008/layout/VerticalAccentList"/>
    <dgm:cxn modelId="{0E8EFB7C-28B0-4185-83B4-C8C6C279DC6C}" type="presParOf" srcId="{043C1FED-0A79-4B76-8286-D2242DE3F3F9}" destId="{8D3527D1-79C2-4993-83EB-763497497C49}" srcOrd="4" destOrd="0" presId="urn:microsoft.com/office/officeart/2008/layout/VerticalAccentList"/>
    <dgm:cxn modelId="{440DF832-C3BD-407F-BB5D-A54E0D4D1C94}" type="presParOf" srcId="{043C1FED-0A79-4B76-8286-D2242DE3F3F9}" destId="{EB99A2CD-6322-44F4-8099-5109E8558387}" srcOrd="5" destOrd="0" presId="urn:microsoft.com/office/officeart/2008/layout/VerticalAccentList"/>
    <dgm:cxn modelId="{0B2B7CF0-2909-45A8-A0DD-30586F24EC9C}" type="presParOf" srcId="{043C1FED-0A79-4B76-8286-D2242DE3F3F9}" destId="{2FF0B8E7-E0A6-4BB4-B959-0966734080A4}" srcOrd="6" destOrd="0" presId="urn:microsoft.com/office/officeart/2008/layout/VerticalAccentList"/>
    <dgm:cxn modelId="{D423D44E-CF23-4283-8EB4-98E2B2CF4938}" type="presParOf" srcId="{043C1FED-0A79-4B76-8286-D2242DE3F3F9}" destId="{DF679E6C-7131-4D4A-9278-D97D7BCB61AE}" srcOrd="7" destOrd="0" presId="urn:microsoft.com/office/officeart/2008/layout/VerticalAccentList"/>
    <dgm:cxn modelId="{B05024FC-9FC2-4B40-B4E0-A7DD95A8AF57}" type="presParOf" srcId="{8B436FCB-2C45-421B-B17E-71F8B60C9190}" destId="{A660D16F-C1A5-478B-ACBD-B9E0E57CFE67}" srcOrd="2" destOrd="0" presId="urn:microsoft.com/office/officeart/2008/layout/VerticalAccentList"/>
    <dgm:cxn modelId="{9D0F4B00-B994-4010-AFEB-457B6155F1AA}" type="presParOf" srcId="{8B436FCB-2C45-421B-B17E-71F8B60C9190}" destId="{098F6952-1E73-4503-BC03-15542923BA24}" srcOrd="3" destOrd="0" presId="urn:microsoft.com/office/officeart/2008/layout/VerticalAccentList"/>
    <dgm:cxn modelId="{680E1684-D209-4998-BA81-33CA72A3D584}" type="presParOf" srcId="{098F6952-1E73-4503-BC03-15542923BA24}" destId="{2E87834D-AD87-4886-81C7-1C26DADF79B8}" srcOrd="0" destOrd="0" presId="urn:microsoft.com/office/officeart/2008/layout/VerticalAccentList"/>
    <dgm:cxn modelId="{D06326AB-639C-40B3-A01F-49FD9C9BCA88}" type="presParOf" srcId="{8B436FCB-2C45-421B-B17E-71F8B60C9190}" destId="{3B6C5E66-03AC-42F7-96FA-DDCAB94115A9}" srcOrd="4" destOrd="0" presId="urn:microsoft.com/office/officeart/2008/layout/VerticalAccentList"/>
    <dgm:cxn modelId="{D6A3F199-EB9E-449E-B6D1-B53AB2BCA267}" type="presParOf" srcId="{3B6C5E66-03AC-42F7-96FA-DDCAB94115A9}" destId="{1B2749A4-A4C1-4EA4-9C62-C6A08D0C5373}" srcOrd="0" destOrd="0" presId="urn:microsoft.com/office/officeart/2008/layout/VerticalAccentList"/>
    <dgm:cxn modelId="{191778AE-4F81-465D-BE7D-238DBB4E0225}" type="presParOf" srcId="{3B6C5E66-03AC-42F7-96FA-DDCAB94115A9}" destId="{04C356E9-2EAC-4F19-9E19-BD79BFDFE294}" srcOrd="1" destOrd="0" presId="urn:microsoft.com/office/officeart/2008/layout/VerticalAccentList"/>
    <dgm:cxn modelId="{207FD144-AA1F-45B4-98C2-8117201EC224}" type="presParOf" srcId="{3B6C5E66-03AC-42F7-96FA-DDCAB94115A9}" destId="{7093AAA8-DDAB-432E-86FC-732A80B11030}" srcOrd="2" destOrd="0" presId="urn:microsoft.com/office/officeart/2008/layout/VerticalAccentList"/>
    <dgm:cxn modelId="{9FDBA84E-994A-423D-A1AB-6A4E1CF16740}" type="presParOf" srcId="{3B6C5E66-03AC-42F7-96FA-DDCAB94115A9}" destId="{63F89217-5CCB-4F69-9FB1-30012674BFD9}" srcOrd="3" destOrd="0" presId="urn:microsoft.com/office/officeart/2008/layout/VerticalAccentList"/>
    <dgm:cxn modelId="{D1E6CA77-F85B-4CD9-9E15-BA096CA07E53}" type="presParOf" srcId="{3B6C5E66-03AC-42F7-96FA-DDCAB94115A9}" destId="{AD9361B7-F65F-4B34-BC0F-4177DF3C15D0}" srcOrd="4" destOrd="0" presId="urn:microsoft.com/office/officeart/2008/layout/VerticalAccentList"/>
    <dgm:cxn modelId="{4C34C6BD-DC50-4AAF-ABEC-CF5591682116}" type="presParOf" srcId="{3B6C5E66-03AC-42F7-96FA-DDCAB94115A9}" destId="{BF25C83E-C320-4495-BD61-961CA17C8E18}" srcOrd="5" destOrd="0" presId="urn:microsoft.com/office/officeart/2008/layout/VerticalAccentList"/>
    <dgm:cxn modelId="{DA629C10-D6F3-4E63-B070-351D7B53D3E1}" type="presParOf" srcId="{3B6C5E66-03AC-42F7-96FA-DDCAB94115A9}" destId="{8E91947C-F66A-4242-9649-5BD2ECBC5D89}" srcOrd="6" destOrd="0" presId="urn:microsoft.com/office/officeart/2008/layout/VerticalAccentList"/>
    <dgm:cxn modelId="{E7E404CA-8946-49A4-B1C5-ABCFA6457226}" type="presParOf" srcId="{3B6C5E66-03AC-42F7-96FA-DDCAB94115A9}" destId="{7F12EC81-0F1A-41A2-B95B-B26BA6A3545D}" srcOrd="7" destOrd="0" presId="urn:microsoft.com/office/officeart/2008/layout/VerticalAccentList"/>
    <dgm:cxn modelId="{C9F726D8-334E-4A8E-8DFA-01AA6500BFA9}" type="presParOf" srcId="{8B436FCB-2C45-421B-B17E-71F8B60C9190}" destId="{C78163E7-0072-41BE-8E9F-0DD04384CF7B}" srcOrd="5" destOrd="0" presId="urn:microsoft.com/office/officeart/2008/layout/VerticalAccentList"/>
    <dgm:cxn modelId="{D1F4467B-F827-4318-8525-C60BF036C4B8}" type="presParOf" srcId="{8B436FCB-2C45-421B-B17E-71F8B60C9190}" destId="{442DFBD8-ABD7-407F-9D16-FD7F5D44751C}" srcOrd="6" destOrd="0" presId="urn:microsoft.com/office/officeart/2008/layout/VerticalAccentList"/>
    <dgm:cxn modelId="{C5939E5E-87CA-480D-AD13-181BF257403A}" type="presParOf" srcId="{442DFBD8-ABD7-407F-9D16-FD7F5D44751C}" destId="{EF24115E-95FC-45F0-9736-864D64BD7911}" srcOrd="0" destOrd="0" presId="urn:microsoft.com/office/officeart/2008/layout/VerticalAccentList"/>
    <dgm:cxn modelId="{019B31D2-75EA-49B5-AF46-2C94E0B7CAF1}" type="presParOf" srcId="{8B436FCB-2C45-421B-B17E-71F8B60C9190}" destId="{FB71DEC1-7812-4B8B-AA15-77CFC1A704C2}" srcOrd="7" destOrd="0" presId="urn:microsoft.com/office/officeart/2008/layout/VerticalAccentList"/>
    <dgm:cxn modelId="{E640F0EB-AB0C-41C6-B607-149AE3A1012C}" type="presParOf" srcId="{FB71DEC1-7812-4B8B-AA15-77CFC1A704C2}" destId="{BC7F5D05-70AD-4907-B24E-48CE1F2171EE}" srcOrd="0" destOrd="0" presId="urn:microsoft.com/office/officeart/2008/layout/VerticalAccentList"/>
    <dgm:cxn modelId="{FBBCB243-2525-4BDA-B303-BD77457764E6}" type="presParOf" srcId="{FB71DEC1-7812-4B8B-AA15-77CFC1A704C2}" destId="{3B6CD87A-B651-449B-9482-4BE47D103CB3}" srcOrd="1" destOrd="0" presId="urn:microsoft.com/office/officeart/2008/layout/VerticalAccentList"/>
    <dgm:cxn modelId="{E18C9D9D-5547-42D0-9B8E-C476D94C73FC}" type="presParOf" srcId="{FB71DEC1-7812-4B8B-AA15-77CFC1A704C2}" destId="{8466BEF6-2800-4A84-93BF-BB6CF7B5DF10}" srcOrd="2" destOrd="0" presId="urn:microsoft.com/office/officeart/2008/layout/VerticalAccentList"/>
    <dgm:cxn modelId="{90308AE6-25C4-4167-BE23-A4D77BBA76CA}" type="presParOf" srcId="{FB71DEC1-7812-4B8B-AA15-77CFC1A704C2}" destId="{CDAAD986-A32A-4ACF-8A3D-2F7610F7C478}" srcOrd="3" destOrd="0" presId="urn:microsoft.com/office/officeart/2008/layout/VerticalAccentList"/>
    <dgm:cxn modelId="{18FEC47F-14E0-4A25-B7B0-C9D436D9662F}" type="presParOf" srcId="{FB71DEC1-7812-4B8B-AA15-77CFC1A704C2}" destId="{1502A2A2-08D0-47DF-A039-556788AA6AD5}" srcOrd="4" destOrd="0" presId="urn:microsoft.com/office/officeart/2008/layout/VerticalAccentList"/>
    <dgm:cxn modelId="{42B87B00-643A-43DB-8DAB-8E922BB646B3}" type="presParOf" srcId="{FB71DEC1-7812-4B8B-AA15-77CFC1A704C2}" destId="{BB3113E5-7334-4DE2-BC31-2D7A0586AB36}" srcOrd="5" destOrd="0" presId="urn:microsoft.com/office/officeart/2008/layout/VerticalAccentList"/>
    <dgm:cxn modelId="{2614D3BE-12ED-4E48-A55E-F449E2248783}" type="presParOf" srcId="{FB71DEC1-7812-4B8B-AA15-77CFC1A704C2}" destId="{2AEBF7E7-B851-4E5B-B04A-0223336B8800}" srcOrd="6" destOrd="0" presId="urn:microsoft.com/office/officeart/2008/layout/VerticalAccentList"/>
    <dgm:cxn modelId="{68742C29-DF6C-4518-92CD-FED0C9E89BCB}" type="presParOf" srcId="{FB71DEC1-7812-4B8B-AA15-77CFC1A704C2}" destId="{F63DDBC7-ECC0-4651-B448-5D947C3C9D09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VY_12_INOVACE_12_Předmět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Předmět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52E066-DB87-440B-BFD5-68F9ED3B66D6}">
      <dsp:nvSpPr>
        <dsp:cNvPr id="0" name=""/>
        <dsp:cNvSpPr/>
      </dsp:nvSpPr>
      <dsp:spPr>
        <a:xfrm>
          <a:off x="802583" y="1563"/>
          <a:ext cx="5778777" cy="525343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802583" y="1563"/>
        <a:ext cx="5778777" cy="525343"/>
      </dsp:txXfrm>
    </dsp:sp>
    <dsp:sp modelId="{CB2C1002-46D9-4B69-8507-20246868C6D8}">
      <dsp:nvSpPr>
        <dsp:cNvPr id="0" name=""/>
        <dsp:cNvSpPr/>
      </dsp:nvSpPr>
      <dsp:spPr>
        <a:xfrm>
          <a:off x="1052193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54301B-8FC3-4226-86B0-C63C1A5129DA}">
      <dsp:nvSpPr>
        <dsp:cNvPr id="0" name=""/>
        <dsp:cNvSpPr/>
      </dsp:nvSpPr>
      <dsp:spPr>
        <a:xfrm>
          <a:off x="1864432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2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619F166-06B8-4FAA-A6C8-C8BA18E26FA3}">
      <dsp:nvSpPr>
        <dsp:cNvPr id="0" name=""/>
        <dsp:cNvSpPr/>
      </dsp:nvSpPr>
      <dsp:spPr>
        <a:xfrm>
          <a:off x="2677314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4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F61C1A6-ACC3-4C79-B859-91590FA5BD2D}">
      <dsp:nvSpPr>
        <dsp:cNvPr id="0" name=""/>
        <dsp:cNvSpPr/>
      </dsp:nvSpPr>
      <dsp:spPr>
        <a:xfrm>
          <a:off x="3489553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6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3527D1-79C2-4993-83EB-763497497C49}">
      <dsp:nvSpPr>
        <dsp:cNvPr id="0" name=""/>
        <dsp:cNvSpPr/>
      </dsp:nvSpPr>
      <dsp:spPr>
        <a:xfrm>
          <a:off x="4302434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8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99A2CD-6322-44F4-8099-5109E8558387}">
      <dsp:nvSpPr>
        <dsp:cNvPr id="0" name=""/>
        <dsp:cNvSpPr/>
      </dsp:nvSpPr>
      <dsp:spPr>
        <a:xfrm>
          <a:off x="5114674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10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FF0B8E7-E0A6-4BB4-B959-0966734080A4}">
      <dsp:nvSpPr>
        <dsp:cNvPr id="0" name=""/>
        <dsp:cNvSpPr/>
      </dsp:nvSpPr>
      <dsp:spPr>
        <a:xfrm>
          <a:off x="5927555" y="52690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12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679E6C-7131-4D4A-9278-D97D7BCB61AE}">
      <dsp:nvSpPr>
        <dsp:cNvPr id="0" name=""/>
        <dsp:cNvSpPr/>
      </dsp:nvSpPr>
      <dsp:spPr>
        <a:xfrm>
          <a:off x="984990" y="618254"/>
          <a:ext cx="6353122" cy="8561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Závisí na slovese (přídavném jméně) </a:t>
          </a:r>
          <a:endParaRPr lang="cs-CZ" sz="3200" kern="1200" dirty="0"/>
        </a:p>
      </dsp:txBody>
      <dsp:txXfrm>
        <a:off x="984990" y="618254"/>
        <a:ext cx="6353122" cy="856115"/>
      </dsp:txXfrm>
    </dsp:sp>
    <dsp:sp modelId="{2E87834D-AD87-4886-81C7-1C26DADF79B8}">
      <dsp:nvSpPr>
        <dsp:cNvPr id="0" name=""/>
        <dsp:cNvSpPr/>
      </dsp:nvSpPr>
      <dsp:spPr>
        <a:xfrm>
          <a:off x="802583" y="1670818"/>
          <a:ext cx="5778777" cy="525343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802583" y="1670818"/>
        <a:ext cx="5778777" cy="525343"/>
      </dsp:txXfrm>
    </dsp:sp>
    <dsp:sp modelId="{1B2749A4-A4C1-4EA4-9C62-C6A08D0C5373}">
      <dsp:nvSpPr>
        <dsp:cNvPr id="0" name=""/>
        <dsp:cNvSpPr/>
      </dsp:nvSpPr>
      <dsp:spPr>
        <a:xfrm>
          <a:off x="802583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14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4C356E9-2EAC-4F19-9E19-BD79BFDFE294}">
      <dsp:nvSpPr>
        <dsp:cNvPr id="0" name=""/>
        <dsp:cNvSpPr/>
      </dsp:nvSpPr>
      <dsp:spPr>
        <a:xfrm>
          <a:off x="1614822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16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093AAA8-DDAB-432E-86FC-732A80B11030}">
      <dsp:nvSpPr>
        <dsp:cNvPr id="0" name=""/>
        <dsp:cNvSpPr/>
      </dsp:nvSpPr>
      <dsp:spPr>
        <a:xfrm>
          <a:off x="2427703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18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3F89217-5CCB-4F69-9FB1-30012674BFD9}">
      <dsp:nvSpPr>
        <dsp:cNvPr id="0" name=""/>
        <dsp:cNvSpPr/>
      </dsp:nvSpPr>
      <dsp:spPr>
        <a:xfrm>
          <a:off x="3239943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9361B7-F65F-4B34-BC0F-4177DF3C15D0}">
      <dsp:nvSpPr>
        <dsp:cNvPr id="0" name=""/>
        <dsp:cNvSpPr/>
      </dsp:nvSpPr>
      <dsp:spPr>
        <a:xfrm>
          <a:off x="4052824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22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F25C83E-C320-4495-BD61-961CA17C8E18}">
      <dsp:nvSpPr>
        <dsp:cNvPr id="0" name=""/>
        <dsp:cNvSpPr/>
      </dsp:nvSpPr>
      <dsp:spPr>
        <a:xfrm>
          <a:off x="4865063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24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91947C-F66A-4242-9649-5BD2ECBC5D89}">
      <dsp:nvSpPr>
        <dsp:cNvPr id="0" name=""/>
        <dsp:cNvSpPr/>
      </dsp:nvSpPr>
      <dsp:spPr>
        <a:xfrm>
          <a:off x="5677945" y="2196162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26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12EC81-0F1A-41A2-B95B-B26BA6A3545D}">
      <dsp:nvSpPr>
        <dsp:cNvPr id="0" name=""/>
        <dsp:cNvSpPr/>
      </dsp:nvSpPr>
      <dsp:spPr>
        <a:xfrm>
          <a:off x="985020" y="2274445"/>
          <a:ext cx="5295615" cy="8561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 </a:t>
          </a:r>
          <a:r>
            <a:rPr lang="cs-CZ" sz="3200" kern="1200" dirty="0" smtClean="0"/>
            <a:t>Ptáme se pádovými otázkami</a:t>
          </a:r>
          <a:endParaRPr lang="cs-CZ" sz="3200" kern="1200" dirty="0"/>
        </a:p>
      </dsp:txBody>
      <dsp:txXfrm>
        <a:off x="985020" y="2274445"/>
        <a:ext cx="5295615" cy="856115"/>
      </dsp:txXfrm>
    </dsp:sp>
    <dsp:sp modelId="{EF24115E-95FC-45F0-9736-864D64BD7911}">
      <dsp:nvSpPr>
        <dsp:cNvPr id="0" name=""/>
        <dsp:cNvSpPr/>
      </dsp:nvSpPr>
      <dsp:spPr>
        <a:xfrm>
          <a:off x="802583" y="3340073"/>
          <a:ext cx="5778777" cy="525343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400" kern="1200"/>
        </a:p>
      </dsp:txBody>
      <dsp:txXfrm>
        <a:off x="802583" y="3340073"/>
        <a:ext cx="5778777" cy="525343"/>
      </dsp:txXfrm>
    </dsp:sp>
    <dsp:sp modelId="{BC7F5D05-70AD-4907-B24E-48CE1F2171EE}">
      <dsp:nvSpPr>
        <dsp:cNvPr id="0" name=""/>
        <dsp:cNvSpPr/>
      </dsp:nvSpPr>
      <dsp:spPr>
        <a:xfrm>
          <a:off x="1370411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28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6CD87A-B651-449B-9482-4BE47D103CB3}">
      <dsp:nvSpPr>
        <dsp:cNvPr id="0" name=""/>
        <dsp:cNvSpPr/>
      </dsp:nvSpPr>
      <dsp:spPr>
        <a:xfrm>
          <a:off x="2182650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30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466BEF6-2800-4A84-93BF-BB6CF7B5DF10}">
      <dsp:nvSpPr>
        <dsp:cNvPr id="0" name=""/>
        <dsp:cNvSpPr/>
      </dsp:nvSpPr>
      <dsp:spPr>
        <a:xfrm>
          <a:off x="2995532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32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AAD986-A32A-4ACF-8A3D-2F7610F7C478}">
      <dsp:nvSpPr>
        <dsp:cNvPr id="0" name=""/>
        <dsp:cNvSpPr/>
      </dsp:nvSpPr>
      <dsp:spPr>
        <a:xfrm>
          <a:off x="3807771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34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502A2A2-08D0-47DF-A039-556788AA6AD5}">
      <dsp:nvSpPr>
        <dsp:cNvPr id="0" name=""/>
        <dsp:cNvSpPr/>
      </dsp:nvSpPr>
      <dsp:spPr>
        <a:xfrm>
          <a:off x="4620652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36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B3113E5-7334-4DE2-BC31-2D7A0586AB36}">
      <dsp:nvSpPr>
        <dsp:cNvPr id="0" name=""/>
        <dsp:cNvSpPr/>
      </dsp:nvSpPr>
      <dsp:spPr>
        <a:xfrm>
          <a:off x="5432892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38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EBF7E7-B851-4E5B-B04A-0223336B8800}">
      <dsp:nvSpPr>
        <dsp:cNvPr id="0" name=""/>
        <dsp:cNvSpPr/>
      </dsp:nvSpPr>
      <dsp:spPr>
        <a:xfrm>
          <a:off x="6245773" y="3865417"/>
          <a:ext cx="1352233" cy="1070143"/>
        </a:xfrm>
        <a:prstGeom prst="chevron">
          <a:avLst>
            <a:gd name="adj" fmla="val 70610"/>
          </a:avLst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50800" dist="38100" dir="2700000" algn="br" rotWithShape="0">
            <a:srgbClr val="000000">
              <a:alpha val="4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3DDBC7-ECC0-4651-B448-5D947C3C9D09}">
      <dsp:nvSpPr>
        <dsp:cNvPr id="0" name=""/>
        <dsp:cNvSpPr/>
      </dsp:nvSpPr>
      <dsp:spPr>
        <a:xfrm>
          <a:off x="912987" y="4002635"/>
          <a:ext cx="6989558" cy="8561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500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Vyjadřuje osobu, zvíře nebo věc, kterých se děj týká</a:t>
          </a:r>
          <a:endParaRPr lang="cs-CZ" sz="2500" kern="1200" dirty="0"/>
        </a:p>
      </dsp:txBody>
      <dsp:txXfrm>
        <a:off x="912987" y="4002635"/>
        <a:ext cx="6989558" cy="8561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30C9A-B80C-45D5-89FE-B35648AEB89B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02DFD6-B01C-4E26-B7F4-01079C0581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803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6241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9266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1218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31499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90493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84545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7984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0937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2124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6422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0278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02E71-CF50-4402-96A3-9A89359D19A0}" type="datetimeFigureOut">
              <a:rPr lang="cs-CZ" smtClean="0"/>
              <a:t>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E14EC-3E35-444B-ACF7-82379E7845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857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372998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866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57606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5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3154025"/>
              </p:ext>
            </p:extLst>
          </p:nvPr>
        </p:nvGraphicFramePr>
        <p:xfrm>
          <a:off x="1691680" y="1340768"/>
          <a:ext cx="6120680" cy="4573812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96344"/>
                <a:gridCol w="3024336"/>
              </a:tblGrid>
              <a:tr h="368554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757794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805084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fix 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952225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58083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334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ROZVÍJEJÍCÍ VĚTNÝ ČLEN</a:t>
            </a:r>
            <a:endParaRPr lang="cs-CZ" sz="4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1579632"/>
          </a:xfrm>
        </p:spPr>
        <p:txBody>
          <a:bodyPr>
            <a:normAutofit/>
          </a:bodyPr>
          <a:lstStyle/>
          <a:p>
            <a:r>
              <a:rPr lang="cs-CZ" sz="6000" dirty="0" smtClean="0"/>
              <a:t>PŘEDMĚT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4371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PŘEDMĚT(</a:t>
            </a:r>
            <a:r>
              <a:rPr lang="cs-CZ" sz="4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Pt</a:t>
            </a:r>
            <a:r>
              <a:rPr lang="cs-CZ" sz="48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)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977335030"/>
              </p:ext>
            </p:extLst>
          </p:nvPr>
        </p:nvGraphicFramePr>
        <p:xfrm>
          <a:off x="274638" y="1298575"/>
          <a:ext cx="8594725" cy="4937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4369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DOPLŇUJ VHODNÉ PŘEDMĚTY:</a:t>
            </a:r>
            <a:endParaRPr lang="cs-CZ" sz="48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484784"/>
            <a:ext cx="8595360" cy="4751424"/>
          </a:xfrm>
        </p:spPr>
        <p:txBody>
          <a:bodyPr>
            <a:normAutofit/>
          </a:bodyPr>
          <a:lstStyle/>
          <a:p>
            <a:r>
              <a:rPr lang="cs-CZ" sz="4000" dirty="0" smtClean="0"/>
              <a:t>Turista se ptal na _________k zámku.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Myslivec _______ ukázal svůj ______.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_________ se nelíbilo ve škole.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Přivítali jsme se s ______________ .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Marek upustil _________ na podlahu.</a:t>
            </a:r>
          </a:p>
          <a:p>
            <a:r>
              <a:rPr lang="cs-CZ" sz="4000" dirty="0"/>
              <a:t> </a:t>
            </a:r>
            <a:r>
              <a:rPr lang="cs-CZ" sz="4000" dirty="0" smtClean="0"/>
              <a:t>Dej ____  ________ pro babičku.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69010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ŘEŠENÍ: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lvl="0">
              <a:buClr>
                <a:srgbClr val="61625E"/>
              </a:buClr>
            </a:pPr>
            <a:endParaRPr lang="cs-CZ" sz="1600" dirty="0" smtClean="0">
              <a:solidFill>
                <a:srgbClr val="48231E"/>
              </a:solidFill>
            </a:endParaRPr>
          </a:p>
          <a:p>
            <a:pPr lvl="0">
              <a:buClr>
                <a:srgbClr val="61625E"/>
              </a:buClr>
            </a:pPr>
            <a:r>
              <a:rPr lang="cs-CZ" sz="4000" dirty="0" smtClean="0">
                <a:solidFill>
                  <a:srgbClr val="48231E"/>
                </a:solidFill>
              </a:rPr>
              <a:t>Turista </a:t>
            </a:r>
            <a:r>
              <a:rPr lang="cs-CZ" sz="4000" dirty="0">
                <a:solidFill>
                  <a:srgbClr val="48231E"/>
                </a:solidFill>
              </a:rPr>
              <a:t>se ptal na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CESTU</a:t>
            </a:r>
            <a:r>
              <a:rPr lang="cs-CZ" sz="4000" dirty="0" smtClean="0">
                <a:solidFill>
                  <a:srgbClr val="48231E"/>
                </a:solidFill>
              </a:rPr>
              <a:t> k </a:t>
            </a:r>
            <a:r>
              <a:rPr lang="cs-CZ" sz="4000" dirty="0">
                <a:solidFill>
                  <a:srgbClr val="48231E"/>
                </a:solidFill>
              </a:rPr>
              <a:t>zámku.</a:t>
            </a:r>
          </a:p>
          <a:p>
            <a:pPr lvl="0">
              <a:buClr>
                <a:srgbClr val="61625E"/>
              </a:buClr>
            </a:pPr>
            <a:r>
              <a:rPr lang="cs-CZ" sz="4000" dirty="0">
                <a:solidFill>
                  <a:srgbClr val="48231E"/>
                </a:solidFill>
              </a:rPr>
              <a:t> Myslivec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NÁM</a:t>
            </a:r>
            <a:r>
              <a:rPr lang="cs-CZ" sz="4000" dirty="0" smtClean="0">
                <a:solidFill>
                  <a:srgbClr val="48231E"/>
                </a:solidFill>
              </a:rPr>
              <a:t> </a:t>
            </a:r>
            <a:r>
              <a:rPr lang="cs-CZ" sz="4000" dirty="0">
                <a:solidFill>
                  <a:srgbClr val="48231E"/>
                </a:solidFill>
              </a:rPr>
              <a:t>ukázal svůj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ÚLOVEK</a:t>
            </a:r>
            <a:r>
              <a:rPr lang="cs-CZ" sz="4000" dirty="0" smtClean="0">
                <a:solidFill>
                  <a:srgbClr val="48231E"/>
                </a:solidFill>
              </a:rPr>
              <a:t>.</a:t>
            </a:r>
            <a:endParaRPr lang="cs-CZ" sz="4000" dirty="0">
              <a:solidFill>
                <a:srgbClr val="48231E"/>
              </a:solidFill>
            </a:endParaRPr>
          </a:p>
          <a:p>
            <a:pPr lvl="0">
              <a:buClr>
                <a:srgbClr val="61625E"/>
              </a:buClr>
            </a:pPr>
            <a:r>
              <a:rPr lang="cs-CZ" sz="4000" dirty="0">
                <a:solidFill>
                  <a:srgbClr val="48231E"/>
                </a:solidFill>
              </a:rPr>
              <a:t>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SIMONĚ</a:t>
            </a:r>
            <a:r>
              <a:rPr lang="cs-CZ" sz="4000" dirty="0" smtClean="0">
                <a:solidFill>
                  <a:srgbClr val="48231E"/>
                </a:solidFill>
              </a:rPr>
              <a:t> se </a:t>
            </a:r>
            <a:r>
              <a:rPr lang="cs-CZ" sz="4000" dirty="0">
                <a:solidFill>
                  <a:srgbClr val="48231E"/>
                </a:solidFill>
              </a:rPr>
              <a:t>nelíbilo ve škole.</a:t>
            </a:r>
          </a:p>
          <a:p>
            <a:pPr lvl="0">
              <a:buClr>
                <a:srgbClr val="61625E"/>
              </a:buClr>
            </a:pPr>
            <a:r>
              <a:rPr lang="cs-CZ" sz="4000" dirty="0">
                <a:solidFill>
                  <a:srgbClr val="48231E"/>
                </a:solidFill>
              </a:rPr>
              <a:t> Přivítali jsme se s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PŘÁTELI</a:t>
            </a:r>
            <a:r>
              <a:rPr lang="cs-CZ" sz="4000" dirty="0" smtClean="0">
                <a:solidFill>
                  <a:srgbClr val="48231E"/>
                </a:solidFill>
              </a:rPr>
              <a:t>.</a:t>
            </a:r>
            <a:endParaRPr lang="cs-CZ" sz="4000" dirty="0">
              <a:solidFill>
                <a:srgbClr val="48231E"/>
              </a:solidFill>
            </a:endParaRPr>
          </a:p>
          <a:p>
            <a:pPr lvl="0">
              <a:buClr>
                <a:srgbClr val="61625E"/>
              </a:buClr>
            </a:pPr>
            <a:r>
              <a:rPr lang="cs-CZ" sz="4000" dirty="0">
                <a:solidFill>
                  <a:srgbClr val="48231E"/>
                </a:solidFill>
              </a:rPr>
              <a:t> Marek upustil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TALÍŘ</a:t>
            </a:r>
            <a:r>
              <a:rPr lang="cs-CZ" sz="4000" dirty="0" smtClean="0">
                <a:solidFill>
                  <a:srgbClr val="48231E"/>
                </a:solidFill>
              </a:rPr>
              <a:t> </a:t>
            </a:r>
            <a:r>
              <a:rPr lang="cs-CZ" sz="4000" dirty="0">
                <a:solidFill>
                  <a:srgbClr val="48231E"/>
                </a:solidFill>
              </a:rPr>
              <a:t>na podlahu.</a:t>
            </a:r>
          </a:p>
          <a:p>
            <a:pPr lvl="0">
              <a:buClr>
                <a:srgbClr val="61625E"/>
              </a:buClr>
            </a:pPr>
            <a:r>
              <a:rPr lang="cs-CZ" sz="4000" dirty="0">
                <a:solidFill>
                  <a:srgbClr val="48231E"/>
                </a:solidFill>
              </a:rPr>
              <a:t> Dej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</a:t>
            </a:r>
            <a:r>
              <a:rPr lang="cs-CZ" sz="4000" dirty="0" smtClean="0">
                <a:solidFill>
                  <a:srgbClr val="48231E"/>
                </a:solidFill>
              </a:rPr>
              <a:t> </a:t>
            </a:r>
            <a:r>
              <a:rPr lang="cs-CZ" sz="4000" dirty="0" smtClean="0">
                <a:solidFill>
                  <a:srgbClr val="48231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NOVINY</a:t>
            </a:r>
            <a:r>
              <a:rPr lang="cs-CZ" sz="4000" dirty="0" smtClean="0">
                <a:solidFill>
                  <a:srgbClr val="48231E"/>
                </a:solidFill>
              </a:rPr>
              <a:t> </a:t>
            </a:r>
            <a:r>
              <a:rPr lang="cs-CZ" sz="4000" dirty="0">
                <a:solidFill>
                  <a:srgbClr val="48231E"/>
                </a:solidFill>
              </a:rPr>
              <a:t>pro babičku.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80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VYHLEDEJ A PODTRHNI PŘEDMĚTY: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556792"/>
            <a:ext cx="8595360" cy="4679416"/>
          </a:xfrm>
        </p:spPr>
        <p:txBody>
          <a:bodyPr>
            <a:normAutofit/>
          </a:bodyPr>
          <a:lstStyle/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Seznámili jsme se </a:t>
            </a:r>
            <a:r>
              <a:rPr lang="cs-CZ" sz="3600" u="sng" dirty="0">
                <a:solidFill>
                  <a:srgbClr val="48231E"/>
                </a:solidFill>
              </a:rPr>
              <a:t>s</a:t>
            </a:r>
            <a:r>
              <a:rPr lang="cs-CZ" sz="3600" dirty="0">
                <a:solidFill>
                  <a:srgbClr val="48231E"/>
                </a:solidFill>
              </a:rPr>
              <a:t> novým sousedem.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Výborných výsledků dosáhli naši tenisté.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Dnes budeme psát kontrolní diktát.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Těším se na novou příležitost.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Této známé zpěvačce je podobná Eva.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Přinesl nám čerstvou zeleninu.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Chcete vystavovat kvalitní obrazy?</a:t>
            </a:r>
          </a:p>
          <a:p>
            <a:endParaRPr lang="cs-CZ" dirty="0"/>
          </a:p>
          <a:p>
            <a:pPr lvl="6" algn="ctr"/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52117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ŘEŠENÍ: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274320" y="1484784"/>
            <a:ext cx="8595360" cy="4751424"/>
          </a:xfrm>
        </p:spPr>
        <p:txBody>
          <a:bodyPr/>
          <a:lstStyle/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Seznámili jsme se </a:t>
            </a:r>
            <a:r>
              <a:rPr lang="cs-CZ" sz="3600" u="sng" dirty="0">
                <a:solidFill>
                  <a:srgbClr val="48231E"/>
                </a:solidFill>
              </a:rPr>
              <a:t>s</a:t>
            </a:r>
            <a:r>
              <a:rPr lang="cs-CZ" sz="3600" dirty="0">
                <a:solidFill>
                  <a:srgbClr val="48231E"/>
                </a:solidFill>
              </a:rPr>
              <a:t> novým </a:t>
            </a:r>
            <a:r>
              <a:rPr lang="cs-CZ" sz="3600" b="1" u="sng" dirty="0">
                <a:solidFill>
                  <a:srgbClr val="48231E"/>
                </a:solidFill>
              </a:rPr>
              <a:t>sousedem</a:t>
            </a:r>
            <a:r>
              <a:rPr lang="cs-CZ" sz="3600" dirty="0">
                <a:solidFill>
                  <a:srgbClr val="48231E"/>
                </a:solidFill>
              </a:rPr>
              <a:t>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V</a:t>
            </a:r>
            <a:r>
              <a:rPr lang="cs-CZ" sz="3600" dirty="0" smtClean="0">
                <a:solidFill>
                  <a:srgbClr val="48231E"/>
                </a:solidFill>
              </a:rPr>
              <a:t>ýborných </a:t>
            </a:r>
            <a:r>
              <a:rPr lang="cs-CZ" sz="3600" b="1" u="sng" dirty="0">
                <a:solidFill>
                  <a:srgbClr val="48231E"/>
                </a:solidFill>
              </a:rPr>
              <a:t>výsledků </a:t>
            </a:r>
            <a:r>
              <a:rPr lang="cs-CZ" sz="3600" dirty="0">
                <a:solidFill>
                  <a:srgbClr val="48231E"/>
                </a:solidFill>
              </a:rPr>
              <a:t>dosáhli n</a:t>
            </a:r>
            <a:r>
              <a:rPr lang="cs-CZ" sz="3600" dirty="0" smtClean="0">
                <a:solidFill>
                  <a:srgbClr val="48231E"/>
                </a:solidFill>
              </a:rPr>
              <a:t>aši tenisté.</a:t>
            </a:r>
            <a:endParaRPr lang="cs-CZ" sz="3600" dirty="0">
              <a:solidFill>
                <a:srgbClr val="48231E"/>
              </a:solidFill>
            </a:endParaRP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Dnes budeme psát kontrolní </a:t>
            </a:r>
            <a:r>
              <a:rPr lang="cs-CZ" sz="3600" b="1" u="sng" dirty="0">
                <a:solidFill>
                  <a:srgbClr val="48231E"/>
                </a:solidFill>
              </a:rPr>
              <a:t>diktát</a:t>
            </a:r>
            <a:r>
              <a:rPr lang="cs-CZ" sz="3600" dirty="0">
                <a:solidFill>
                  <a:srgbClr val="48231E"/>
                </a:solidFill>
              </a:rPr>
              <a:t>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Těším se na novou </a:t>
            </a:r>
            <a:r>
              <a:rPr lang="cs-CZ" sz="3600" b="1" u="sng" dirty="0">
                <a:solidFill>
                  <a:srgbClr val="48231E"/>
                </a:solidFill>
              </a:rPr>
              <a:t>příležitost</a:t>
            </a:r>
            <a:r>
              <a:rPr lang="cs-CZ" sz="3600" dirty="0">
                <a:solidFill>
                  <a:srgbClr val="48231E"/>
                </a:solidFill>
              </a:rPr>
              <a:t>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 smtClean="0">
                <a:solidFill>
                  <a:srgbClr val="48231E"/>
                </a:solidFill>
              </a:rPr>
              <a:t>Této známé </a:t>
            </a:r>
            <a:r>
              <a:rPr lang="cs-CZ" sz="3600" b="1" u="sng" dirty="0" smtClean="0">
                <a:solidFill>
                  <a:srgbClr val="48231E"/>
                </a:solidFill>
              </a:rPr>
              <a:t>zpěvačce</a:t>
            </a:r>
            <a:r>
              <a:rPr lang="cs-CZ" sz="3600" dirty="0" smtClean="0">
                <a:solidFill>
                  <a:srgbClr val="48231E"/>
                </a:solidFill>
              </a:rPr>
              <a:t> je podobná Eva.</a:t>
            </a:r>
            <a:endParaRPr lang="cs-CZ" sz="3600" dirty="0">
              <a:solidFill>
                <a:srgbClr val="48231E"/>
              </a:solidFill>
            </a:endParaRP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Přinesl </a:t>
            </a:r>
            <a:r>
              <a:rPr lang="cs-CZ" sz="3600" b="1" u="sng" dirty="0">
                <a:solidFill>
                  <a:srgbClr val="48231E"/>
                </a:solidFill>
              </a:rPr>
              <a:t>nám</a:t>
            </a:r>
            <a:r>
              <a:rPr lang="cs-CZ" sz="3600" dirty="0">
                <a:solidFill>
                  <a:srgbClr val="48231E"/>
                </a:solidFill>
              </a:rPr>
              <a:t> čerstvou </a:t>
            </a:r>
            <a:r>
              <a:rPr lang="cs-CZ" sz="3600" b="1" u="sng" dirty="0">
                <a:solidFill>
                  <a:srgbClr val="48231E"/>
                </a:solidFill>
              </a:rPr>
              <a:t>zeleninu</a:t>
            </a:r>
            <a:r>
              <a:rPr lang="cs-CZ" sz="3600" dirty="0">
                <a:solidFill>
                  <a:srgbClr val="48231E"/>
                </a:solidFill>
              </a:rPr>
              <a:t>.</a:t>
            </a:r>
          </a:p>
          <a:p>
            <a:pPr lvl="0" algn="ctr">
              <a:buClr>
                <a:srgbClr val="61625E"/>
              </a:buClr>
            </a:pPr>
            <a:r>
              <a:rPr lang="cs-CZ" sz="3600" dirty="0">
                <a:solidFill>
                  <a:srgbClr val="48231E"/>
                </a:solidFill>
              </a:rPr>
              <a:t>Chcete vystavovat kvalitní </a:t>
            </a:r>
            <a:r>
              <a:rPr lang="cs-CZ" sz="3600" b="1" u="sng" dirty="0">
                <a:solidFill>
                  <a:srgbClr val="48231E"/>
                </a:solidFill>
              </a:rPr>
              <a:t>obrazy</a:t>
            </a:r>
            <a:r>
              <a:rPr lang="cs-CZ" sz="3600" dirty="0">
                <a:solidFill>
                  <a:srgbClr val="48231E"/>
                </a:solidFill>
              </a:rPr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691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118</TotalTime>
  <Words>306</Words>
  <Application>Microsoft Office PowerPoint</Application>
  <PresentationFormat>Předvádění na obrazovce (4:3)</PresentationFormat>
  <Paragraphs>55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Soho</vt:lpstr>
      <vt:lpstr>Motiv systému Office</vt:lpstr>
      <vt:lpstr>Prezentace aplikace PowerPoint</vt:lpstr>
      <vt:lpstr>Anotace</vt:lpstr>
      <vt:lpstr>PŘEDMĚT</vt:lpstr>
      <vt:lpstr>PŘEDMĚT(Pt)</vt:lpstr>
      <vt:lpstr>DOPLŇUJ VHODNÉ PŘEDMĚTY:</vt:lpstr>
      <vt:lpstr>ŘEŠENÍ:</vt:lpstr>
      <vt:lpstr>VYHLEDEJ A PODTRHNI PŘEDMĚTY:</vt:lpstr>
      <vt:lpstr>ŘEŠENÍ: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PŘEDMĚT</dc:title>
  <dc:creator>Dufková</dc:creator>
  <cp:lastModifiedBy>Dufková</cp:lastModifiedBy>
  <cp:revision>11</cp:revision>
  <dcterms:created xsi:type="dcterms:W3CDTF">2012-06-02T15:44:35Z</dcterms:created>
  <dcterms:modified xsi:type="dcterms:W3CDTF">2012-06-02T18:02:47Z</dcterms:modified>
</cp:coreProperties>
</file>