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  <p:sldMasterId id="2147483876" r:id="rId2"/>
  </p:sldMasterIdLst>
  <p:notesMasterIdLst>
    <p:notesMasterId r:id="rId15"/>
  </p:notesMasterIdLst>
  <p:sldIdLst>
    <p:sldId id="265" r:id="rId3"/>
    <p:sldId id="266" r:id="rId4"/>
    <p:sldId id="256" r:id="rId5"/>
    <p:sldId id="259" r:id="rId6"/>
    <p:sldId id="257" r:id="rId7"/>
    <p:sldId id="258" r:id="rId8"/>
    <p:sldId id="260" r:id="rId9"/>
    <p:sldId id="261" r:id="rId10"/>
    <p:sldId id="262" r:id="rId11"/>
    <p:sldId id="263" r:id="rId12"/>
    <p:sldId id="264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VY_12_INOVACE_13_Příslovečné </a:t>
          </a:r>
          <a:r>
            <a:rPr lang="cs-CZ" dirty="0" smtClean="0"/>
            <a:t>určení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smtClean="0"/>
            <a:t>Příslovečné určení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pro 7. ročník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3380EB4-901F-4EEC-A5B4-E8BF03D2E741}" type="presOf" srcId="{DAEA276B-ECF9-46F6-A7D3-4693B2D32BC4}" destId="{F69A1436-182C-465B-AD7F-FE48E0C090C1}" srcOrd="1" destOrd="0" presId="urn:microsoft.com/office/officeart/2005/8/layout/target3"/>
    <dgm:cxn modelId="{17A372E2-4DF3-4561-A917-6E997102B456}" type="presOf" srcId="{019433A1-1324-4DE1-9E6F-32B851095F74}" destId="{A3817367-F2BC-482F-8832-FA00B51DCCF3}" srcOrd="0" destOrd="0" presId="urn:microsoft.com/office/officeart/2005/8/layout/target3"/>
    <dgm:cxn modelId="{D5309C4B-D2AA-47C5-9099-1F5C30A23096}" type="presOf" srcId="{445C7998-7549-48B0-BD68-D4F0167F02E5}" destId="{BC35EE03-4121-4EF9-923D-7CB6D30D358D}" srcOrd="0" destOrd="0" presId="urn:microsoft.com/office/officeart/2005/8/layout/target3"/>
    <dgm:cxn modelId="{435A83FB-0470-4F98-80EC-27FF156DF88D}" type="presOf" srcId="{C73C7642-F245-4585-8F88-243F9FAEF6CA}" destId="{97289DF2-90F4-4EC2-A9FC-633B00BAB610}" srcOrd="0" destOrd="0" presId="urn:microsoft.com/office/officeart/2005/8/layout/target3"/>
    <dgm:cxn modelId="{2E3A957E-25E5-4EB9-8715-667C5805C3EA}" type="presOf" srcId="{39F8B381-5807-488E-AC22-73DD4140ED4A}" destId="{71045F8C-00FA-488E-A7BD-E2E6753D979D}" srcOrd="0" destOrd="0" presId="urn:microsoft.com/office/officeart/2005/8/layout/target3"/>
    <dgm:cxn modelId="{4E28D109-A1BB-4BC2-B0CD-06746849ABC2}" type="presOf" srcId="{EBC41103-E2E5-4D48-9B4B-425520D3D098}" destId="{50C2F88D-8688-44C2-A854-691F34009D3B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9CD62165-94FC-442E-8B5B-570231BF9DBA}" type="presOf" srcId="{FBBFC3EA-9D9D-4F3A-BEA6-9C2C0E46BF20}" destId="{643EA938-EDE0-4533-ACCC-D2BD6F3A527C}" srcOrd="0" destOrd="0" presId="urn:microsoft.com/office/officeart/2005/8/layout/target3"/>
    <dgm:cxn modelId="{EA125CD0-F425-4D92-86D2-16767FEF10AA}" type="presOf" srcId="{019433A1-1324-4DE1-9E6F-32B851095F74}" destId="{E7297F21-D4FD-4A41-AE58-814D01A6B5E7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B0F3594C-51E8-466D-B81A-3FD622FE152E}" type="presOf" srcId="{C73C7642-F245-4585-8F88-243F9FAEF6CA}" destId="{AA41A67C-3D3F-4AE9-9E0F-5D7F7BB2E741}" srcOrd="1" destOrd="0" presId="urn:microsoft.com/office/officeart/2005/8/layout/target3"/>
    <dgm:cxn modelId="{13C10A34-05E5-4461-9893-945F24CB9D2F}" type="presOf" srcId="{DAEA276B-ECF9-46F6-A7D3-4693B2D32BC4}" destId="{CDED6FE3-AD8F-4ACC-B6B8-710EDDD97598}" srcOrd="0" destOrd="0" presId="urn:microsoft.com/office/officeart/2005/8/layout/target3"/>
    <dgm:cxn modelId="{01E5225F-D4F4-447A-82E6-BB194376ED67}" type="presOf" srcId="{EBC41103-E2E5-4D48-9B4B-425520D3D098}" destId="{F969C235-9271-4D34-B740-D627A121CAD0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0CE61A7-94CF-43D6-9D40-0DFD6FDF4F5B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442EB914-DF20-411D-AA10-630C9E4F782B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2BF2DD2-0670-4D30-907C-933EDC75FBED}" type="presParOf" srcId="{71045F8C-00FA-488E-A7BD-E2E6753D979D}" destId="{3577EC6B-C980-4F34-8C69-4365E7B8FC8C}" srcOrd="0" destOrd="0" presId="urn:microsoft.com/office/officeart/2005/8/layout/target3"/>
    <dgm:cxn modelId="{CE2046D7-91D6-40E6-AD9F-9059A2A23BA8}" type="presParOf" srcId="{71045F8C-00FA-488E-A7BD-E2E6753D979D}" destId="{6940EB87-DC1D-4BC3-9408-9AC2E1FFC039}" srcOrd="1" destOrd="0" presId="urn:microsoft.com/office/officeart/2005/8/layout/target3"/>
    <dgm:cxn modelId="{DEDCCEF1-CB52-4048-B1D2-AB451AADF055}" type="presParOf" srcId="{71045F8C-00FA-488E-A7BD-E2E6753D979D}" destId="{BC35EE03-4121-4EF9-923D-7CB6D30D358D}" srcOrd="2" destOrd="0" presId="urn:microsoft.com/office/officeart/2005/8/layout/target3"/>
    <dgm:cxn modelId="{AA17925E-AD03-4761-80EE-ECAB09CE2265}" type="presParOf" srcId="{71045F8C-00FA-488E-A7BD-E2E6753D979D}" destId="{C95EEA27-3CBF-4645-A92D-9D8AF5C1CBFC}" srcOrd="3" destOrd="0" presId="urn:microsoft.com/office/officeart/2005/8/layout/target3"/>
    <dgm:cxn modelId="{608D681A-53C4-452D-90E2-0F92ABEF4B90}" type="presParOf" srcId="{71045F8C-00FA-488E-A7BD-E2E6753D979D}" destId="{851BB866-B6AE-4566-893F-4C635BA974FC}" srcOrd="4" destOrd="0" presId="urn:microsoft.com/office/officeart/2005/8/layout/target3"/>
    <dgm:cxn modelId="{B2AD0514-1058-4511-BC7C-765A437A63D0}" type="presParOf" srcId="{71045F8C-00FA-488E-A7BD-E2E6753D979D}" destId="{643EA938-EDE0-4533-ACCC-D2BD6F3A527C}" srcOrd="5" destOrd="0" presId="urn:microsoft.com/office/officeart/2005/8/layout/target3"/>
    <dgm:cxn modelId="{4BDF5EA4-962E-4859-AE5F-BA60CC53A36C}" type="presParOf" srcId="{71045F8C-00FA-488E-A7BD-E2E6753D979D}" destId="{92F31B18-D66D-4CC7-89B9-378928DE877D}" srcOrd="6" destOrd="0" presId="urn:microsoft.com/office/officeart/2005/8/layout/target3"/>
    <dgm:cxn modelId="{EF4F7F78-2723-4956-A158-94AB5763DE6E}" type="presParOf" srcId="{71045F8C-00FA-488E-A7BD-E2E6753D979D}" destId="{902074E1-B931-4618-97F1-FADBE82E9C3C}" srcOrd="7" destOrd="0" presId="urn:microsoft.com/office/officeart/2005/8/layout/target3"/>
    <dgm:cxn modelId="{0C1D624F-3EDC-4227-A927-8C2A268D4CC5}" type="presParOf" srcId="{71045F8C-00FA-488E-A7BD-E2E6753D979D}" destId="{A3817367-F2BC-482F-8832-FA00B51DCCF3}" srcOrd="8" destOrd="0" presId="urn:microsoft.com/office/officeart/2005/8/layout/target3"/>
    <dgm:cxn modelId="{96549720-E418-4AED-B3D0-4557D906F570}" type="presParOf" srcId="{71045F8C-00FA-488E-A7BD-E2E6753D979D}" destId="{626ABFF6-56C8-4386-B662-68EC364EED9D}" srcOrd="9" destOrd="0" presId="urn:microsoft.com/office/officeart/2005/8/layout/target3"/>
    <dgm:cxn modelId="{50383C13-D81F-4607-9629-B9327242F56B}" type="presParOf" srcId="{71045F8C-00FA-488E-A7BD-E2E6753D979D}" destId="{6DB11F1C-D028-4800-9625-6611CA9DE6D4}" srcOrd="10" destOrd="0" presId="urn:microsoft.com/office/officeart/2005/8/layout/target3"/>
    <dgm:cxn modelId="{0922B653-B291-47CD-9414-9DE844F513C5}" type="presParOf" srcId="{71045F8C-00FA-488E-A7BD-E2E6753D979D}" destId="{CDED6FE3-AD8F-4ACC-B6B8-710EDDD97598}" srcOrd="11" destOrd="0" presId="urn:microsoft.com/office/officeart/2005/8/layout/target3"/>
    <dgm:cxn modelId="{BCD308E4-424C-4728-A9C8-938E61A7FD9E}" type="presParOf" srcId="{71045F8C-00FA-488E-A7BD-E2E6753D979D}" destId="{397AC6D7-84A6-4150-958F-83C92D9ACF38}" srcOrd="12" destOrd="0" presId="urn:microsoft.com/office/officeart/2005/8/layout/target3"/>
    <dgm:cxn modelId="{D848E956-0E1D-4985-AC80-853371A5ADE9}" type="presParOf" srcId="{71045F8C-00FA-488E-A7BD-E2E6753D979D}" destId="{D7419528-33A6-416D-9E64-B3F7915C5149}" srcOrd="13" destOrd="0" presId="urn:microsoft.com/office/officeart/2005/8/layout/target3"/>
    <dgm:cxn modelId="{B16D0B20-6DD0-46DF-903F-7422E3A1910A}" type="presParOf" srcId="{71045F8C-00FA-488E-A7BD-E2E6753D979D}" destId="{97289DF2-90F4-4EC2-A9FC-633B00BAB610}" srcOrd="14" destOrd="0" presId="urn:microsoft.com/office/officeart/2005/8/layout/target3"/>
    <dgm:cxn modelId="{88749D23-4EFE-4F1F-89F4-906327036C09}" type="presParOf" srcId="{71045F8C-00FA-488E-A7BD-E2E6753D979D}" destId="{234EBA9D-95B4-4C20-A84E-6F65F1085DC6}" srcOrd="15" destOrd="0" presId="urn:microsoft.com/office/officeart/2005/8/layout/target3"/>
    <dgm:cxn modelId="{FA2818EF-5D69-42F8-98D6-1996C85C7879}" type="presParOf" srcId="{71045F8C-00FA-488E-A7BD-E2E6753D979D}" destId="{12255512-213F-41DF-90A6-8B4CD74A2B52}" srcOrd="16" destOrd="0" presId="urn:microsoft.com/office/officeart/2005/8/layout/target3"/>
    <dgm:cxn modelId="{78D022DE-8DF1-42ED-A7EF-DFCC2EE8695A}" type="presParOf" srcId="{71045F8C-00FA-488E-A7BD-E2E6753D979D}" destId="{50C2F88D-8688-44C2-A854-691F34009D3B}" srcOrd="17" destOrd="0" presId="urn:microsoft.com/office/officeart/2005/8/layout/target3"/>
    <dgm:cxn modelId="{3A8A914E-9173-4E2E-8073-3E1B12A5DF82}" type="presParOf" srcId="{71045F8C-00FA-488E-A7BD-E2E6753D979D}" destId="{4D19AB04-24FA-40C2-B203-52AE3D15E171}" srcOrd="18" destOrd="0" presId="urn:microsoft.com/office/officeart/2005/8/layout/target3"/>
    <dgm:cxn modelId="{A2695D22-82E3-4FCD-8AEA-4408347A6E6C}" type="presParOf" srcId="{71045F8C-00FA-488E-A7BD-E2E6753D979D}" destId="{832BF48F-0145-4429-9E02-8FCA946CCE9E}" srcOrd="19" destOrd="0" presId="urn:microsoft.com/office/officeart/2005/8/layout/target3"/>
    <dgm:cxn modelId="{8BB08C0B-76A2-4292-B492-B00A3B749CEE}" type="presParOf" srcId="{71045F8C-00FA-488E-A7BD-E2E6753D979D}" destId="{E7297F21-D4FD-4A41-AE58-814D01A6B5E7}" srcOrd="20" destOrd="0" presId="urn:microsoft.com/office/officeart/2005/8/layout/target3"/>
    <dgm:cxn modelId="{5297A6FA-62AB-4A49-8E88-37BD9E89C63A}" type="presParOf" srcId="{71045F8C-00FA-488E-A7BD-E2E6753D979D}" destId="{F69A1436-182C-465B-AD7F-FE48E0C090C1}" srcOrd="21" destOrd="0" presId="urn:microsoft.com/office/officeart/2005/8/layout/target3"/>
    <dgm:cxn modelId="{1F10B46E-69FD-4D99-B5B4-CEF44A2E0FE0}" type="presParOf" srcId="{71045F8C-00FA-488E-A7BD-E2E6753D979D}" destId="{AA41A67C-3D3F-4AE9-9E0F-5D7F7BB2E741}" srcOrd="22" destOrd="0" presId="urn:microsoft.com/office/officeart/2005/8/layout/target3"/>
    <dgm:cxn modelId="{B5B8057B-B635-4CE2-8561-FD924DC88C0E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5B572A2-5DDB-4EAE-A1A6-913AE3B057AF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B7D9051-BFBB-4EA1-8984-8EBC746E4A21}" type="pres">
      <dgm:prSet presAssocID="{F5B572A2-5DDB-4EAE-A1A6-913AE3B057A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ECB898B3-80E9-4B6D-BAA7-1B4F8F1D505C}" type="pres">
      <dgm:prSet presAssocID="{F5B572A2-5DDB-4EAE-A1A6-913AE3B057AF}" presName="Name1" presStyleCnt="0"/>
      <dgm:spPr/>
    </dgm:pt>
    <dgm:pt modelId="{986A9902-EFAD-40CB-B9F7-FD7407AA8A4C}" type="pres">
      <dgm:prSet presAssocID="{F5B572A2-5DDB-4EAE-A1A6-913AE3B057AF}" presName="cycle" presStyleCnt="0"/>
      <dgm:spPr/>
    </dgm:pt>
    <dgm:pt modelId="{60C2D036-65E5-47E2-A68B-656656DFCD52}" type="pres">
      <dgm:prSet presAssocID="{F5B572A2-5DDB-4EAE-A1A6-913AE3B057AF}" presName="srcNode" presStyleLbl="node1" presStyleIdx="0" presStyleCnt="0"/>
      <dgm:spPr/>
    </dgm:pt>
    <dgm:pt modelId="{7D1F5447-50C3-4B9F-93D3-1541552B1B11}" type="pres">
      <dgm:prSet presAssocID="{F5B572A2-5DDB-4EAE-A1A6-913AE3B057AF}" presName="conn" presStyleLbl="parChTrans1D2" presStyleIdx="0" presStyleCnt="1"/>
      <dgm:spPr/>
    </dgm:pt>
    <dgm:pt modelId="{741AEE5F-71F9-4ED9-A82C-EA1429647EDF}" type="pres">
      <dgm:prSet presAssocID="{F5B572A2-5DDB-4EAE-A1A6-913AE3B057AF}" presName="extraNode" presStyleLbl="node1" presStyleIdx="0" presStyleCnt="0"/>
      <dgm:spPr/>
    </dgm:pt>
    <dgm:pt modelId="{33B22D3B-A148-446B-9768-149D85B9567B}" type="pres">
      <dgm:prSet presAssocID="{F5B572A2-5DDB-4EAE-A1A6-913AE3B057AF}" presName="dstNode" presStyleLbl="node1" presStyleIdx="0" presStyleCnt="0"/>
      <dgm:spPr/>
    </dgm:pt>
  </dgm:ptLst>
  <dgm:cxnLst>
    <dgm:cxn modelId="{D48F0F0A-5A2B-4AD4-A50A-806C08BC7EDC}" type="presOf" srcId="{F5B572A2-5DDB-4EAE-A1A6-913AE3B057AF}" destId="{2B7D9051-BFBB-4EA1-8984-8EBC746E4A21}" srcOrd="0" destOrd="0" presId="urn:microsoft.com/office/officeart/2008/layout/VerticalCurvedList"/>
    <dgm:cxn modelId="{4872C997-A425-4ECC-BE0A-A6854BD3F56F}" type="presParOf" srcId="{2B7D9051-BFBB-4EA1-8984-8EBC746E4A21}" destId="{ECB898B3-80E9-4B6D-BAA7-1B4F8F1D505C}" srcOrd="0" destOrd="0" presId="urn:microsoft.com/office/officeart/2008/layout/VerticalCurvedList"/>
    <dgm:cxn modelId="{7BE4E931-8871-4EBD-B85C-EAD9D03E00B0}" type="presParOf" srcId="{ECB898B3-80E9-4B6D-BAA7-1B4F8F1D505C}" destId="{986A9902-EFAD-40CB-B9F7-FD7407AA8A4C}" srcOrd="0" destOrd="0" presId="urn:microsoft.com/office/officeart/2008/layout/VerticalCurvedList"/>
    <dgm:cxn modelId="{66EF39A6-B934-45B5-AA77-4184486FDDA6}" type="presParOf" srcId="{986A9902-EFAD-40CB-B9F7-FD7407AA8A4C}" destId="{60C2D036-65E5-47E2-A68B-656656DFCD52}" srcOrd="0" destOrd="0" presId="urn:microsoft.com/office/officeart/2008/layout/VerticalCurvedList"/>
    <dgm:cxn modelId="{F67F2CA5-549A-4FF0-A4AE-0504B5093897}" type="presParOf" srcId="{986A9902-EFAD-40CB-B9F7-FD7407AA8A4C}" destId="{7D1F5447-50C3-4B9F-93D3-1541552B1B11}" srcOrd="1" destOrd="0" presId="urn:microsoft.com/office/officeart/2008/layout/VerticalCurvedList"/>
    <dgm:cxn modelId="{DEF5F03C-5108-49D8-8F63-6F57EF589A23}" type="presParOf" srcId="{986A9902-EFAD-40CB-B9F7-FD7407AA8A4C}" destId="{741AEE5F-71F9-4ED9-A82C-EA1429647EDF}" srcOrd="2" destOrd="0" presId="urn:microsoft.com/office/officeart/2008/layout/VerticalCurvedList"/>
    <dgm:cxn modelId="{ACF71EA0-AA6C-4DE5-B37C-3304A16B7AA5}" type="presParOf" srcId="{986A9902-EFAD-40CB-B9F7-FD7407AA8A4C}" destId="{33B22D3B-A148-446B-9768-149D85B9567B}" srcOrd="3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53CEB90-62AD-453B-90E5-01FE6CA0F6F8}" type="doc">
      <dgm:prSet loTypeId="urn:microsoft.com/office/officeart/2005/8/layout/default" loCatId="list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cs-CZ"/>
        </a:p>
      </dgm:t>
    </dgm:pt>
    <dgm:pt modelId="{9F77CF8B-FB59-4AC8-8875-50C4F38D7DE5}">
      <dgm:prSet phldrT="[Text]"/>
      <dgm:spPr/>
      <dgm:t>
        <a:bodyPr/>
        <a:lstStyle/>
        <a:p>
          <a:r>
            <a:rPr lang="cs-CZ" dirty="0" smtClean="0">
              <a:solidFill>
                <a:srgbClr val="FFC000"/>
              </a:solidFill>
            </a:rPr>
            <a:t>MÍSTA</a:t>
          </a:r>
        </a:p>
        <a:p>
          <a:r>
            <a:rPr lang="cs-CZ" dirty="0" smtClean="0"/>
            <a:t>Pum</a:t>
          </a:r>
          <a:endParaRPr lang="cs-CZ" dirty="0"/>
        </a:p>
      </dgm:t>
    </dgm:pt>
    <dgm:pt modelId="{957D084D-3023-4048-93CC-6D61B370E8AB}" type="parTrans" cxnId="{AA50AF41-8A64-43F3-BFBD-89CB1ADD3497}">
      <dgm:prSet/>
      <dgm:spPr/>
      <dgm:t>
        <a:bodyPr/>
        <a:lstStyle/>
        <a:p>
          <a:endParaRPr lang="cs-CZ"/>
        </a:p>
      </dgm:t>
    </dgm:pt>
    <dgm:pt modelId="{E7879B65-A5D8-4E56-9E3A-22EE191C3209}" type="sibTrans" cxnId="{AA50AF41-8A64-43F3-BFBD-89CB1ADD3497}">
      <dgm:prSet/>
      <dgm:spPr/>
      <dgm:t>
        <a:bodyPr/>
        <a:lstStyle/>
        <a:p>
          <a:endParaRPr lang="cs-CZ"/>
        </a:p>
      </dgm:t>
    </dgm:pt>
    <dgm:pt modelId="{1DE75EB9-881C-46AC-9D2E-295E9087C280}">
      <dgm:prSet phldrT="[Text]"/>
      <dgm:spPr/>
      <dgm:t>
        <a:bodyPr/>
        <a:lstStyle/>
        <a:p>
          <a:r>
            <a:rPr lang="cs-CZ" dirty="0" smtClean="0">
              <a:solidFill>
                <a:srgbClr val="FFC000"/>
              </a:solidFill>
            </a:rPr>
            <a:t>ČASU</a:t>
          </a:r>
        </a:p>
        <a:p>
          <a:r>
            <a:rPr lang="cs-CZ" dirty="0" smtClean="0"/>
            <a:t>Puč</a:t>
          </a:r>
          <a:endParaRPr lang="cs-CZ" dirty="0"/>
        </a:p>
      </dgm:t>
    </dgm:pt>
    <dgm:pt modelId="{593D373C-8F1B-483C-8AFE-B572D96A9334}" type="parTrans" cxnId="{533F81A0-8312-420C-BA96-473F09918149}">
      <dgm:prSet/>
      <dgm:spPr/>
      <dgm:t>
        <a:bodyPr/>
        <a:lstStyle/>
        <a:p>
          <a:endParaRPr lang="cs-CZ"/>
        </a:p>
      </dgm:t>
    </dgm:pt>
    <dgm:pt modelId="{409352DF-B024-4E86-9B2C-CE99063DAA36}" type="sibTrans" cxnId="{533F81A0-8312-420C-BA96-473F09918149}">
      <dgm:prSet/>
      <dgm:spPr/>
      <dgm:t>
        <a:bodyPr/>
        <a:lstStyle/>
        <a:p>
          <a:endParaRPr lang="cs-CZ"/>
        </a:p>
      </dgm:t>
    </dgm:pt>
    <dgm:pt modelId="{F7F614F4-E01D-4A30-82E3-7A87FA9F4ECF}">
      <dgm:prSet phldrT="[Text]"/>
      <dgm:spPr/>
      <dgm:t>
        <a:bodyPr/>
        <a:lstStyle/>
        <a:p>
          <a:r>
            <a:rPr lang="cs-CZ" dirty="0" smtClean="0">
              <a:solidFill>
                <a:srgbClr val="FFC000"/>
              </a:solidFill>
            </a:rPr>
            <a:t>ZPŮSOBU</a:t>
          </a:r>
          <a:r>
            <a:rPr lang="cs-CZ" dirty="0" smtClean="0"/>
            <a:t> </a:t>
          </a:r>
          <a:r>
            <a:rPr lang="cs-CZ" dirty="0" err="1" smtClean="0"/>
            <a:t>Puz</a:t>
          </a:r>
          <a:r>
            <a:rPr lang="cs-CZ" dirty="0" smtClean="0"/>
            <a:t>,</a:t>
          </a:r>
        </a:p>
        <a:p>
          <a:r>
            <a:rPr lang="cs-CZ" dirty="0" smtClean="0">
              <a:solidFill>
                <a:srgbClr val="FFC000"/>
              </a:solidFill>
            </a:rPr>
            <a:t>MÍRY</a:t>
          </a:r>
          <a:r>
            <a:rPr lang="cs-CZ" dirty="0" smtClean="0"/>
            <a:t> </a:t>
          </a:r>
          <a:r>
            <a:rPr lang="cs-CZ" dirty="0" err="1" smtClean="0"/>
            <a:t>Pu</a:t>
          </a:r>
          <a:r>
            <a:rPr lang="cs-CZ" dirty="0" smtClean="0"/>
            <a:t> mí</a:t>
          </a:r>
          <a:endParaRPr lang="cs-CZ" dirty="0"/>
        </a:p>
      </dgm:t>
    </dgm:pt>
    <dgm:pt modelId="{692A2838-751C-42DE-87B6-B07B5EB879D8}" type="parTrans" cxnId="{46610C59-0804-4B60-BDE7-E4AB49FFAE9F}">
      <dgm:prSet/>
      <dgm:spPr/>
      <dgm:t>
        <a:bodyPr/>
        <a:lstStyle/>
        <a:p>
          <a:endParaRPr lang="cs-CZ"/>
        </a:p>
      </dgm:t>
    </dgm:pt>
    <dgm:pt modelId="{5BC70E35-9C0B-43F5-ABE7-380D7E67F981}" type="sibTrans" cxnId="{46610C59-0804-4B60-BDE7-E4AB49FFAE9F}">
      <dgm:prSet/>
      <dgm:spPr/>
      <dgm:t>
        <a:bodyPr/>
        <a:lstStyle/>
        <a:p>
          <a:endParaRPr lang="cs-CZ"/>
        </a:p>
      </dgm:t>
    </dgm:pt>
    <dgm:pt modelId="{41ECCBA5-7426-43E5-A39C-3F19D88D93D6}">
      <dgm:prSet phldrT="[Text]"/>
      <dgm:spPr/>
      <dgm:t>
        <a:bodyPr/>
        <a:lstStyle/>
        <a:p>
          <a:r>
            <a:rPr lang="cs-CZ" dirty="0" smtClean="0">
              <a:solidFill>
                <a:srgbClr val="FFC000"/>
              </a:solidFill>
            </a:rPr>
            <a:t>PŘÍČINY</a:t>
          </a:r>
        </a:p>
        <a:p>
          <a:r>
            <a:rPr lang="cs-CZ" dirty="0" err="1" smtClean="0">
              <a:solidFill>
                <a:schemeClr val="bg1"/>
              </a:solidFill>
            </a:rPr>
            <a:t>Pu</a:t>
          </a:r>
          <a:r>
            <a:rPr lang="cs-CZ" dirty="0" smtClean="0">
              <a:solidFill>
                <a:schemeClr val="bg1"/>
              </a:solidFill>
            </a:rPr>
            <a:t> př.</a:t>
          </a:r>
          <a:endParaRPr lang="cs-CZ" dirty="0">
            <a:solidFill>
              <a:schemeClr val="bg1"/>
            </a:solidFill>
          </a:endParaRPr>
        </a:p>
      </dgm:t>
    </dgm:pt>
    <dgm:pt modelId="{71A4E028-06A2-4D7F-9452-96267C5176C1}" type="parTrans" cxnId="{EFC5E59D-7093-4340-BEC3-D590B86F1015}">
      <dgm:prSet/>
      <dgm:spPr/>
      <dgm:t>
        <a:bodyPr/>
        <a:lstStyle/>
        <a:p>
          <a:endParaRPr lang="cs-CZ"/>
        </a:p>
      </dgm:t>
    </dgm:pt>
    <dgm:pt modelId="{5583ED6B-CBBB-4977-9C45-DEA5CBA70A28}" type="sibTrans" cxnId="{EFC5E59D-7093-4340-BEC3-D590B86F1015}">
      <dgm:prSet/>
      <dgm:spPr/>
      <dgm:t>
        <a:bodyPr/>
        <a:lstStyle/>
        <a:p>
          <a:endParaRPr lang="cs-CZ"/>
        </a:p>
      </dgm:t>
    </dgm:pt>
    <dgm:pt modelId="{800732CE-00B5-4320-B52B-D64B18EABF8C}">
      <dgm:prSet phldrT="[Text]"/>
      <dgm:spPr/>
      <dgm:t>
        <a:bodyPr/>
        <a:lstStyle/>
        <a:p>
          <a:r>
            <a:rPr lang="cs-CZ" dirty="0" smtClean="0">
              <a:solidFill>
                <a:srgbClr val="FFC000"/>
              </a:solidFill>
            </a:rPr>
            <a:t>ÚČELU</a:t>
          </a:r>
        </a:p>
        <a:p>
          <a:r>
            <a:rPr lang="cs-CZ" dirty="0" err="1" smtClean="0">
              <a:solidFill>
                <a:schemeClr val="bg1"/>
              </a:solidFill>
            </a:rPr>
            <a:t>Pu</a:t>
          </a:r>
          <a:r>
            <a:rPr lang="cs-CZ" dirty="0" smtClean="0">
              <a:solidFill>
                <a:schemeClr val="bg1"/>
              </a:solidFill>
            </a:rPr>
            <a:t> úč.</a:t>
          </a:r>
          <a:endParaRPr lang="cs-CZ" dirty="0">
            <a:solidFill>
              <a:schemeClr val="bg1"/>
            </a:solidFill>
          </a:endParaRPr>
        </a:p>
      </dgm:t>
    </dgm:pt>
    <dgm:pt modelId="{28BC1971-7283-4BED-BE0D-A10BC2DCC5FF}" type="parTrans" cxnId="{A094F2B0-D007-40EA-A348-D43565859007}">
      <dgm:prSet/>
      <dgm:spPr/>
      <dgm:t>
        <a:bodyPr/>
        <a:lstStyle/>
        <a:p>
          <a:endParaRPr lang="cs-CZ"/>
        </a:p>
      </dgm:t>
    </dgm:pt>
    <dgm:pt modelId="{65377907-DFC4-4236-BCAE-3F566B9FC372}" type="sibTrans" cxnId="{A094F2B0-D007-40EA-A348-D43565859007}">
      <dgm:prSet/>
      <dgm:spPr/>
      <dgm:t>
        <a:bodyPr/>
        <a:lstStyle/>
        <a:p>
          <a:endParaRPr lang="cs-CZ"/>
        </a:p>
      </dgm:t>
    </dgm:pt>
    <dgm:pt modelId="{0EBBAB40-CDB4-464D-B90B-4E0D674AFA6C}">
      <dgm:prSet/>
      <dgm:spPr/>
      <dgm:t>
        <a:bodyPr/>
        <a:lstStyle/>
        <a:p>
          <a:r>
            <a:rPr lang="cs-CZ" dirty="0" smtClean="0">
              <a:solidFill>
                <a:srgbClr val="FFC000"/>
              </a:solidFill>
            </a:rPr>
            <a:t>PODMÍNKY</a:t>
          </a:r>
        </a:p>
        <a:p>
          <a:r>
            <a:rPr lang="cs-CZ" dirty="0" err="1" smtClean="0">
              <a:solidFill>
                <a:schemeClr val="bg1"/>
              </a:solidFill>
            </a:rPr>
            <a:t>Pu</a:t>
          </a:r>
          <a:r>
            <a:rPr lang="cs-CZ" dirty="0" smtClean="0">
              <a:solidFill>
                <a:schemeClr val="bg1"/>
              </a:solidFill>
            </a:rPr>
            <a:t> pod.</a:t>
          </a:r>
          <a:endParaRPr lang="cs-CZ" dirty="0">
            <a:solidFill>
              <a:schemeClr val="bg1"/>
            </a:solidFill>
          </a:endParaRPr>
        </a:p>
      </dgm:t>
    </dgm:pt>
    <dgm:pt modelId="{5AE51E69-8909-4375-833C-76303FC32F30}" type="parTrans" cxnId="{82785139-2EAB-4A50-9831-F9C7BDA7E9DE}">
      <dgm:prSet/>
      <dgm:spPr/>
      <dgm:t>
        <a:bodyPr/>
        <a:lstStyle/>
        <a:p>
          <a:endParaRPr lang="cs-CZ"/>
        </a:p>
      </dgm:t>
    </dgm:pt>
    <dgm:pt modelId="{2779C31E-972E-4B77-8E55-33FE8E176E76}" type="sibTrans" cxnId="{82785139-2EAB-4A50-9831-F9C7BDA7E9DE}">
      <dgm:prSet/>
      <dgm:spPr/>
      <dgm:t>
        <a:bodyPr/>
        <a:lstStyle/>
        <a:p>
          <a:endParaRPr lang="cs-CZ"/>
        </a:p>
      </dgm:t>
    </dgm:pt>
    <dgm:pt modelId="{79AF8C96-F281-48EB-A9B6-4F0C3120EFFB}">
      <dgm:prSet/>
      <dgm:spPr/>
      <dgm:t>
        <a:bodyPr/>
        <a:lstStyle/>
        <a:p>
          <a:r>
            <a:rPr lang="cs-CZ" dirty="0" smtClean="0">
              <a:solidFill>
                <a:srgbClr val="FFC000"/>
              </a:solidFill>
            </a:rPr>
            <a:t>PŘÍPUSTKY</a:t>
          </a:r>
        </a:p>
        <a:p>
          <a:r>
            <a:rPr lang="cs-CZ" dirty="0" err="1" smtClean="0">
              <a:solidFill>
                <a:schemeClr val="bg1"/>
              </a:solidFill>
            </a:rPr>
            <a:t>Pu</a:t>
          </a:r>
          <a:r>
            <a:rPr lang="cs-CZ" dirty="0" smtClean="0">
              <a:solidFill>
                <a:schemeClr val="bg1"/>
              </a:solidFill>
            </a:rPr>
            <a:t> pří.</a:t>
          </a:r>
          <a:endParaRPr lang="cs-CZ" dirty="0">
            <a:solidFill>
              <a:schemeClr val="bg1"/>
            </a:solidFill>
          </a:endParaRPr>
        </a:p>
      </dgm:t>
    </dgm:pt>
    <dgm:pt modelId="{850F6180-855A-464F-9C7F-7291CEF6D604}" type="parTrans" cxnId="{CBE64AFA-8DFD-4621-B7DE-1A3E8B4F6773}">
      <dgm:prSet/>
      <dgm:spPr/>
      <dgm:t>
        <a:bodyPr/>
        <a:lstStyle/>
        <a:p>
          <a:endParaRPr lang="cs-CZ"/>
        </a:p>
      </dgm:t>
    </dgm:pt>
    <dgm:pt modelId="{0E88F67F-457E-4E9E-9723-25A38E3A4B02}" type="sibTrans" cxnId="{CBE64AFA-8DFD-4621-B7DE-1A3E8B4F6773}">
      <dgm:prSet/>
      <dgm:spPr/>
      <dgm:t>
        <a:bodyPr/>
        <a:lstStyle/>
        <a:p>
          <a:endParaRPr lang="cs-CZ"/>
        </a:p>
      </dgm:t>
    </dgm:pt>
    <dgm:pt modelId="{B42D30A2-53C7-48DF-B608-915D705790EA}" type="pres">
      <dgm:prSet presAssocID="{253CEB90-62AD-453B-90E5-01FE6CA0F6F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0337F82-7098-41D3-A0AF-B809B7843F4B}" type="pres">
      <dgm:prSet presAssocID="{9F77CF8B-FB59-4AC8-8875-50C4F38D7DE5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B48C38-6B36-499A-9965-42512EF65ACD}" type="pres">
      <dgm:prSet presAssocID="{E7879B65-A5D8-4E56-9E3A-22EE191C3209}" presName="sibTrans" presStyleCnt="0"/>
      <dgm:spPr/>
    </dgm:pt>
    <dgm:pt modelId="{0B074C6A-8E0D-476E-8A27-A45134FAAD70}" type="pres">
      <dgm:prSet presAssocID="{1DE75EB9-881C-46AC-9D2E-295E9087C280}" presName="node" presStyleLbl="node1" presStyleIdx="1" presStyleCnt="7" custScaleY="100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180395-7D28-4C75-9B82-FB509D6E8F4D}" type="pres">
      <dgm:prSet presAssocID="{409352DF-B024-4E86-9B2C-CE99063DAA36}" presName="sibTrans" presStyleCnt="0"/>
      <dgm:spPr/>
    </dgm:pt>
    <dgm:pt modelId="{8B81A911-DB3B-430D-AAA1-A172554B628E}" type="pres">
      <dgm:prSet presAssocID="{F7F614F4-E01D-4A30-82E3-7A87FA9F4ECF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9E14B-71B1-400F-A9D7-2FDB8F2839C2}" type="pres">
      <dgm:prSet presAssocID="{5BC70E35-9C0B-43F5-ABE7-380D7E67F981}" presName="sibTrans" presStyleCnt="0"/>
      <dgm:spPr/>
    </dgm:pt>
    <dgm:pt modelId="{659A8E60-68A6-4459-940C-EE2C7A7007EF}" type="pres">
      <dgm:prSet presAssocID="{41ECCBA5-7426-43E5-A39C-3F19D88D93D6}" presName="node" presStyleLbl="node1" presStyleIdx="3" presStyleCnt="7" custLinFactNeighborX="4210" custLinFactNeighborY="-56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5784B5-30BA-4AAB-A4E2-A9316E11B3FE}" type="pres">
      <dgm:prSet presAssocID="{5583ED6B-CBBB-4977-9C45-DEA5CBA70A28}" presName="sibTrans" presStyleCnt="0"/>
      <dgm:spPr/>
    </dgm:pt>
    <dgm:pt modelId="{5C56E459-7108-4D43-B817-DA932C812B9E}" type="pres">
      <dgm:prSet presAssocID="{800732CE-00B5-4320-B52B-D64B18EABF8C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F426F8-ED8E-45CD-B3F4-9C6B1AEACD0C}" type="pres">
      <dgm:prSet presAssocID="{65377907-DFC4-4236-BCAE-3F566B9FC372}" presName="sibTrans" presStyleCnt="0"/>
      <dgm:spPr/>
    </dgm:pt>
    <dgm:pt modelId="{15AC70EB-594A-4C62-BB1E-6C3780526C81}" type="pres">
      <dgm:prSet presAssocID="{0EBBAB40-CDB4-464D-B90B-4E0D674AFA6C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EF5C4F-83B0-425F-BD77-A7B3896A7A8A}" type="pres">
      <dgm:prSet presAssocID="{2779C31E-972E-4B77-8E55-33FE8E176E76}" presName="sibTrans" presStyleCnt="0"/>
      <dgm:spPr/>
    </dgm:pt>
    <dgm:pt modelId="{E8445817-A56D-4837-9876-C29072142D6A}" type="pres">
      <dgm:prSet presAssocID="{79AF8C96-F281-48EB-A9B6-4F0C3120EFFB}" presName="node" presStyleLbl="node1" presStyleIdx="6" presStyleCnt="7" custLinFactNeighborX="360" custLinFactNeighborY="-10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BE64AFA-8DFD-4621-B7DE-1A3E8B4F6773}" srcId="{253CEB90-62AD-453B-90E5-01FE6CA0F6F8}" destId="{79AF8C96-F281-48EB-A9B6-4F0C3120EFFB}" srcOrd="6" destOrd="0" parTransId="{850F6180-855A-464F-9C7F-7291CEF6D604}" sibTransId="{0E88F67F-457E-4E9E-9723-25A38E3A4B02}"/>
    <dgm:cxn modelId="{1031E07E-6E11-4F8B-B155-0DC19DE3D9AA}" type="presOf" srcId="{253CEB90-62AD-453B-90E5-01FE6CA0F6F8}" destId="{B42D30A2-53C7-48DF-B608-915D705790EA}" srcOrd="0" destOrd="0" presId="urn:microsoft.com/office/officeart/2005/8/layout/default"/>
    <dgm:cxn modelId="{3B67806B-7035-499F-A2B9-D140626CAB13}" type="presOf" srcId="{F7F614F4-E01D-4A30-82E3-7A87FA9F4ECF}" destId="{8B81A911-DB3B-430D-AAA1-A172554B628E}" srcOrd="0" destOrd="0" presId="urn:microsoft.com/office/officeart/2005/8/layout/default"/>
    <dgm:cxn modelId="{533F81A0-8312-420C-BA96-473F09918149}" srcId="{253CEB90-62AD-453B-90E5-01FE6CA0F6F8}" destId="{1DE75EB9-881C-46AC-9D2E-295E9087C280}" srcOrd="1" destOrd="0" parTransId="{593D373C-8F1B-483C-8AFE-B572D96A9334}" sibTransId="{409352DF-B024-4E86-9B2C-CE99063DAA36}"/>
    <dgm:cxn modelId="{C8FFE106-EA64-4FB0-8172-06BDD5E759A6}" type="presOf" srcId="{79AF8C96-F281-48EB-A9B6-4F0C3120EFFB}" destId="{E8445817-A56D-4837-9876-C29072142D6A}" srcOrd="0" destOrd="0" presId="urn:microsoft.com/office/officeart/2005/8/layout/default"/>
    <dgm:cxn modelId="{AA50AF41-8A64-43F3-BFBD-89CB1ADD3497}" srcId="{253CEB90-62AD-453B-90E5-01FE6CA0F6F8}" destId="{9F77CF8B-FB59-4AC8-8875-50C4F38D7DE5}" srcOrd="0" destOrd="0" parTransId="{957D084D-3023-4048-93CC-6D61B370E8AB}" sibTransId="{E7879B65-A5D8-4E56-9E3A-22EE191C3209}"/>
    <dgm:cxn modelId="{9A9364AB-CA02-463C-8B83-72E646BAF36D}" type="presOf" srcId="{0EBBAB40-CDB4-464D-B90B-4E0D674AFA6C}" destId="{15AC70EB-594A-4C62-BB1E-6C3780526C81}" srcOrd="0" destOrd="0" presId="urn:microsoft.com/office/officeart/2005/8/layout/default"/>
    <dgm:cxn modelId="{D4AE61B6-AC14-4EC5-8058-4765F649A2ED}" type="presOf" srcId="{41ECCBA5-7426-43E5-A39C-3F19D88D93D6}" destId="{659A8E60-68A6-4459-940C-EE2C7A7007EF}" srcOrd="0" destOrd="0" presId="urn:microsoft.com/office/officeart/2005/8/layout/default"/>
    <dgm:cxn modelId="{46610C59-0804-4B60-BDE7-E4AB49FFAE9F}" srcId="{253CEB90-62AD-453B-90E5-01FE6CA0F6F8}" destId="{F7F614F4-E01D-4A30-82E3-7A87FA9F4ECF}" srcOrd="2" destOrd="0" parTransId="{692A2838-751C-42DE-87B6-B07B5EB879D8}" sibTransId="{5BC70E35-9C0B-43F5-ABE7-380D7E67F981}"/>
    <dgm:cxn modelId="{82785139-2EAB-4A50-9831-F9C7BDA7E9DE}" srcId="{253CEB90-62AD-453B-90E5-01FE6CA0F6F8}" destId="{0EBBAB40-CDB4-464D-B90B-4E0D674AFA6C}" srcOrd="5" destOrd="0" parTransId="{5AE51E69-8909-4375-833C-76303FC32F30}" sibTransId="{2779C31E-972E-4B77-8E55-33FE8E176E76}"/>
    <dgm:cxn modelId="{C9E1FCF7-FE7D-42B8-85BC-84DC7B8E161F}" type="presOf" srcId="{800732CE-00B5-4320-B52B-D64B18EABF8C}" destId="{5C56E459-7108-4D43-B817-DA932C812B9E}" srcOrd="0" destOrd="0" presId="urn:microsoft.com/office/officeart/2005/8/layout/default"/>
    <dgm:cxn modelId="{0A149D7C-AA2D-4BAE-B1BA-E055B2AF8E7A}" type="presOf" srcId="{1DE75EB9-881C-46AC-9D2E-295E9087C280}" destId="{0B074C6A-8E0D-476E-8A27-A45134FAAD70}" srcOrd="0" destOrd="0" presId="urn:microsoft.com/office/officeart/2005/8/layout/default"/>
    <dgm:cxn modelId="{736EE69B-F0A0-415B-8768-568F99398329}" type="presOf" srcId="{9F77CF8B-FB59-4AC8-8875-50C4F38D7DE5}" destId="{A0337F82-7098-41D3-A0AF-B809B7843F4B}" srcOrd="0" destOrd="0" presId="urn:microsoft.com/office/officeart/2005/8/layout/default"/>
    <dgm:cxn modelId="{A094F2B0-D007-40EA-A348-D43565859007}" srcId="{253CEB90-62AD-453B-90E5-01FE6CA0F6F8}" destId="{800732CE-00B5-4320-B52B-D64B18EABF8C}" srcOrd="4" destOrd="0" parTransId="{28BC1971-7283-4BED-BE0D-A10BC2DCC5FF}" sibTransId="{65377907-DFC4-4236-BCAE-3F566B9FC372}"/>
    <dgm:cxn modelId="{EFC5E59D-7093-4340-BEC3-D590B86F1015}" srcId="{253CEB90-62AD-453B-90E5-01FE6CA0F6F8}" destId="{41ECCBA5-7426-43E5-A39C-3F19D88D93D6}" srcOrd="3" destOrd="0" parTransId="{71A4E028-06A2-4D7F-9452-96267C5176C1}" sibTransId="{5583ED6B-CBBB-4977-9C45-DEA5CBA70A28}"/>
    <dgm:cxn modelId="{57A85690-7020-4EDA-9833-1FE18FA4520B}" type="presParOf" srcId="{B42D30A2-53C7-48DF-B608-915D705790EA}" destId="{A0337F82-7098-41D3-A0AF-B809B7843F4B}" srcOrd="0" destOrd="0" presId="urn:microsoft.com/office/officeart/2005/8/layout/default"/>
    <dgm:cxn modelId="{516A0BC1-A1C1-4399-8A32-B3986D2A4605}" type="presParOf" srcId="{B42D30A2-53C7-48DF-B608-915D705790EA}" destId="{EBB48C38-6B36-499A-9965-42512EF65ACD}" srcOrd="1" destOrd="0" presId="urn:microsoft.com/office/officeart/2005/8/layout/default"/>
    <dgm:cxn modelId="{00DBAE8C-F2DB-496D-9EB9-42BB2C361671}" type="presParOf" srcId="{B42D30A2-53C7-48DF-B608-915D705790EA}" destId="{0B074C6A-8E0D-476E-8A27-A45134FAAD70}" srcOrd="2" destOrd="0" presId="urn:microsoft.com/office/officeart/2005/8/layout/default"/>
    <dgm:cxn modelId="{4ED039E1-FD16-4B85-8311-EAA089BE08B5}" type="presParOf" srcId="{B42D30A2-53C7-48DF-B608-915D705790EA}" destId="{29180395-7D28-4C75-9B82-FB509D6E8F4D}" srcOrd="3" destOrd="0" presId="urn:microsoft.com/office/officeart/2005/8/layout/default"/>
    <dgm:cxn modelId="{8A781355-A3E9-4D12-AC7C-C659804DB0B1}" type="presParOf" srcId="{B42D30A2-53C7-48DF-B608-915D705790EA}" destId="{8B81A911-DB3B-430D-AAA1-A172554B628E}" srcOrd="4" destOrd="0" presId="urn:microsoft.com/office/officeart/2005/8/layout/default"/>
    <dgm:cxn modelId="{49DFDD6F-9345-4178-A5CF-E39DE22EF847}" type="presParOf" srcId="{B42D30A2-53C7-48DF-B608-915D705790EA}" destId="{0539E14B-71B1-400F-A9D7-2FDB8F2839C2}" srcOrd="5" destOrd="0" presId="urn:microsoft.com/office/officeart/2005/8/layout/default"/>
    <dgm:cxn modelId="{575D2B9D-B41C-4B06-A13C-DF59B7F8A2BA}" type="presParOf" srcId="{B42D30A2-53C7-48DF-B608-915D705790EA}" destId="{659A8E60-68A6-4459-940C-EE2C7A7007EF}" srcOrd="6" destOrd="0" presId="urn:microsoft.com/office/officeart/2005/8/layout/default"/>
    <dgm:cxn modelId="{D55F448C-68E6-4EDC-86F7-ED6452E675ED}" type="presParOf" srcId="{B42D30A2-53C7-48DF-B608-915D705790EA}" destId="{985784B5-30BA-4AAB-A4E2-A9316E11B3FE}" srcOrd="7" destOrd="0" presId="urn:microsoft.com/office/officeart/2005/8/layout/default"/>
    <dgm:cxn modelId="{DE7265CB-6976-4069-B3F4-BF2FEDDF9C89}" type="presParOf" srcId="{B42D30A2-53C7-48DF-B608-915D705790EA}" destId="{5C56E459-7108-4D43-B817-DA932C812B9E}" srcOrd="8" destOrd="0" presId="urn:microsoft.com/office/officeart/2005/8/layout/default"/>
    <dgm:cxn modelId="{738BF45A-CB4A-48DB-B351-7F35D0F7D160}" type="presParOf" srcId="{B42D30A2-53C7-48DF-B608-915D705790EA}" destId="{93F426F8-ED8E-45CD-B3F4-9C6B1AEACD0C}" srcOrd="9" destOrd="0" presId="urn:microsoft.com/office/officeart/2005/8/layout/default"/>
    <dgm:cxn modelId="{B52BAE5F-5F7E-4CE3-8707-4F2FA674AC25}" type="presParOf" srcId="{B42D30A2-53C7-48DF-B608-915D705790EA}" destId="{15AC70EB-594A-4C62-BB1E-6C3780526C81}" srcOrd="10" destOrd="0" presId="urn:microsoft.com/office/officeart/2005/8/layout/default"/>
    <dgm:cxn modelId="{EF42CEF3-EA38-4C7B-9030-1A2C552756C9}" type="presParOf" srcId="{B42D30A2-53C7-48DF-B608-915D705790EA}" destId="{E7EF5C4F-83B0-425F-BD77-A7B3896A7A8A}" srcOrd="11" destOrd="0" presId="urn:microsoft.com/office/officeart/2005/8/layout/default"/>
    <dgm:cxn modelId="{343E15C9-4452-4C97-B782-3A553B4EF6B5}" type="presParOf" srcId="{B42D30A2-53C7-48DF-B608-915D705790EA}" destId="{E8445817-A56D-4837-9876-C29072142D6A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35FDDB1-BD0E-4C04-9DA9-51C04C423707}" type="doc">
      <dgm:prSet loTypeId="urn:microsoft.com/office/officeart/2005/8/layout/radial6" loCatId="cycl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7BE2A8D6-83E8-4274-BCC1-06EBF066A116}">
      <dgm:prSet phldrT="[Text]"/>
      <dgm:spPr/>
      <dgm:t>
        <a:bodyPr/>
        <a:lstStyle/>
        <a:p>
          <a:r>
            <a:rPr lang="cs-CZ" dirty="0" smtClean="0">
              <a:solidFill>
                <a:srgbClr val="FFFF00"/>
              </a:solidFill>
            </a:rPr>
            <a:t>PSÁT</a:t>
          </a:r>
        </a:p>
        <a:p>
          <a:r>
            <a:rPr lang="cs-CZ" dirty="0" smtClean="0">
              <a:solidFill>
                <a:srgbClr val="FFFF00"/>
              </a:solidFill>
            </a:rPr>
            <a:t>SLOH</a:t>
          </a:r>
          <a:endParaRPr lang="cs-CZ" dirty="0">
            <a:solidFill>
              <a:srgbClr val="FFFF00"/>
            </a:solidFill>
          </a:endParaRPr>
        </a:p>
      </dgm:t>
    </dgm:pt>
    <dgm:pt modelId="{33421A5A-375C-4DBB-9D40-5740791FEB61}" type="parTrans" cxnId="{0FCA1C89-0132-491A-AA78-719F10A6442B}">
      <dgm:prSet/>
      <dgm:spPr/>
      <dgm:t>
        <a:bodyPr/>
        <a:lstStyle/>
        <a:p>
          <a:endParaRPr lang="cs-CZ"/>
        </a:p>
      </dgm:t>
    </dgm:pt>
    <dgm:pt modelId="{BFE5CF34-76E1-4E27-B933-5F717DD0230B}" type="sibTrans" cxnId="{0FCA1C89-0132-491A-AA78-719F10A6442B}">
      <dgm:prSet/>
      <dgm:spPr/>
      <dgm:t>
        <a:bodyPr/>
        <a:lstStyle/>
        <a:p>
          <a:endParaRPr lang="cs-CZ"/>
        </a:p>
      </dgm:t>
    </dgm:pt>
    <dgm:pt modelId="{4A9B6095-D509-4F03-BCB8-45DAC2EB2DE2}">
      <dgm:prSet phldrT="[Text]" custT="1"/>
      <dgm:spPr/>
      <dgm:t>
        <a:bodyPr/>
        <a:lstStyle/>
        <a:p>
          <a:r>
            <a:rPr lang="cs-CZ" sz="2800" dirty="0" smtClean="0"/>
            <a:t>KDY?</a:t>
          </a:r>
          <a:endParaRPr lang="cs-CZ" sz="2800" dirty="0"/>
        </a:p>
      </dgm:t>
    </dgm:pt>
    <dgm:pt modelId="{5362AEF3-5765-4B8A-B1FD-75E6B1067D82}" type="parTrans" cxnId="{3BD9D46C-91E8-4603-93A1-AFEF8E08394E}">
      <dgm:prSet/>
      <dgm:spPr/>
      <dgm:t>
        <a:bodyPr/>
        <a:lstStyle/>
        <a:p>
          <a:endParaRPr lang="cs-CZ"/>
        </a:p>
      </dgm:t>
    </dgm:pt>
    <dgm:pt modelId="{1259A041-FA41-41DD-96DD-8D96C668B34F}" type="sibTrans" cxnId="{3BD9D46C-91E8-4603-93A1-AFEF8E08394E}">
      <dgm:prSet/>
      <dgm:spPr/>
      <dgm:t>
        <a:bodyPr/>
        <a:lstStyle/>
        <a:p>
          <a:endParaRPr lang="cs-CZ"/>
        </a:p>
      </dgm:t>
    </dgm:pt>
    <dgm:pt modelId="{FD1EE653-F727-4632-BD19-117B16FDF580}">
      <dgm:prSet phldrT="[Text]" custT="1"/>
      <dgm:spPr/>
      <dgm:t>
        <a:bodyPr/>
        <a:lstStyle/>
        <a:p>
          <a:r>
            <a:rPr lang="cs-CZ" sz="2800" dirty="0" smtClean="0"/>
            <a:t>KAM?</a:t>
          </a:r>
          <a:endParaRPr lang="cs-CZ" sz="2800" dirty="0"/>
        </a:p>
      </dgm:t>
    </dgm:pt>
    <dgm:pt modelId="{AF645B9D-7CEA-4416-A5EA-1DC6F7DA30FC}" type="parTrans" cxnId="{D25F5CF7-5B21-4CAC-86D7-EE78DBAE1363}">
      <dgm:prSet/>
      <dgm:spPr/>
      <dgm:t>
        <a:bodyPr/>
        <a:lstStyle/>
        <a:p>
          <a:endParaRPr lang="cs-CZ"/>
        </a:p>
      </dgm:t>
    </dgm:pt>
    <dgm:pt modelId="{6F76808B-FA10-4688-8D7C-D7A2F0B97258}" type="sibTrans" cxnId="{D25F5CF7-5B21-4CAC-86D7-EE78DBAE1363}">
      <dgm:prSet/>
      <dgm:spPr/>
      <dgm:t>
        <a:bodyPr/>
        <a:lstStyle/>
        <a:p>
          <a:endParaRPr lang="cs-CZ"/>
        </a:p>
      </dgm:t>
    </dgm:pt>
    <dgm:pt modelId="{6DBA4EBC-2FE2-4FC0-8364-202B90FA05AD}">
      <dgm:prSet phldrT="[Text]" custT="1"/>
      <dgm:spPr/>
      <dgm:t>
        <a:bodyPr/>
        <a:lstStyle/>
        <a:p>
          <a:r>
            <a:rPr lang="cs-CZ" sz="2800" dirty="0" smtClean="0"/>
            <a:t>JAK?</a:t>
          </a:r>
          <a:endParaRPr lang="cs-CZ" sz="2800" dirty="0"/>
        </a:p>
      </dgm:t>
    </dgm:pt>
    <dgm:pt modelId="{D0682D6E-FB09-494D-B31D-76768B3D5DFC}" type="parTrans" cxnId="{4CF3968B-31C9-46B3-9557-3129325D57E0}">
      <dgm:prSet/>
      <dgm:spPr/>
      <dgm:t>
        <a:bodyPr/>
        <a:lstStyle/>
        <a:p>
          <a:endParaRPr lang="cs-CZ"/>
        </a:p>
      </dgm:t>
    </dgm:pt>
    <dgm:pt modelId="{1FAE8017-0CA9-4ABC-B7E1-FAED51FA3B47}" type="sibTrans" cxnId="{4CF3968B-31C9-46B3-9557-3129325D57E0}">
      <dgm:prSet/>
      <dgm:spPr/>
      <dgm:t>
        <a:bodyPr/>
        <a:lstStyle/>
        <a:p>
          <a:endParaRPr lang="cs-CZ"/>
        </a:p>
      </dgm:t>
    </dgm:pt>
    <dgm:pt modelId="{F066212B-163C-487D-8908-D425BDAA899C}">
      <dgm:prSet phldrT="[Text]" custT="1"/>
      <dgm:spPr/>
      <dgm:t>
        <a:bodyPr/>
        <a:lstStyle/>
        <a:p>
          <a:r>
            <a:rPr lang="cs-CZ" sz="2800" dirty="0" smtClean="0"/>
            <a:t>KDE?</a:t>
          </a:r>
          <a:endParaRPr lang="cs-CZ" sz="2800" dirty="0"/>
        </a:p>
      </dgm:t>
    </dgm:pt>
    <dgm:pt modelId="{134CA253-8C74-4115-A2A4-A38660A65BD1}" type="parTrans" cxnId="{18E892A5-B6A4-4943-A322-32718343129A}">
      <dgm:prSet/>
      <dgm:spPr/>
      <dgm:t>
        <a:bodyPr/>
        <a:lstStyle/>
        <a:p>
          <a:endParaRPr lang="cs-CZ"/>
        </a:p>
      </dgm:t>
    </dgm:pt>
    <dgm:pt modelId="{962926E1-0859-48D6-BD2E-7EA89C7420BF}" type="sibTrans" cxnId="{18E892A5-B6A4-4943-A322-32718343129A}">
      <dgm:prSet/>
      <dgm:spPr/>
      <dgm:t>
        <a:bodyPr/>
        <a:lstStyle/>
        <a:p>
          <a:endParaRPr lang="cs-CZ"/>
        </a:p>
      </dgm:t>
    </dgm:pt>
    <dgm:pt modelId="{ABA05CE6-3551-4AD5-B4AE-E240A1D8233D}">
      <dgm:prSet custT="1"/>
      <dgm:spPr/>
      <dgm:t>
        <a:bodyPr/>
        <a:lstStyle/>
        <a:p>
          <a:r>
            <a:rPr lang="cs-CZ" sz="2800" dirty="0" smtClean="0"/>
            <a:t>JAK DLOUHO?</a:t>
          </a:r>
          <a:endParaRPr lang="cs-CZ" sz="2800" dirty="0"/>
        </a:p>
      </dgm:t>
    </dgm:pt>
    <dgm:pt modelId="{9E0C1318-1E7A-4099-9EDE-3386F6305D3B}" type="parTrans" cxnId="{27DDDD63-2E5E-4B9B-A805-9E7E07F5523B}">
      <dgm:prSet/>
      <dgm:spPr/>
      <dgm:t>
        <a:bodyPr/>
        <a:lstStyle/>
        <a:p>
          <a:endParaRPr lang="cs-CZ"/>
        </a:p>
      </dgm:t>
    </dgm:pt>
    <dgm:pt modelId="{985927AE-F363-4A1C-8950-0452AEE72557}" type="sibTrans" cxnId="{27DDDD63-2E5E-4B9B-A805-9E7E07F5523B}">
      <dgm:prSet/>
      <dgm:spPr/>
      <dgm:t>
        <a:bodyPr/>
        <a:lstStyle/>
        <a:p>
          <a:endParaRPr lang="cs-CZ"/>
        </a:p>
      </dgm:t>
    </dgm:pt>
    <dgm:pt modelId="{732DE4E0-7C78-4392-8EA1-9DBF5669D2FF}">
      <dgm:prSet custT="1"/>
      <dgm:spPr/>
      <dgm:t>
        <a:bodyPr/>
        <a:lstStyle/>
        <a:p>
          <a:r>
            <a:rPr lang="cs-CZ" sz="2800" dirty="0" smtClean="0"/>
            <a:t>PROČ?</a:t>
          </a:r>
          <a:endParaRPr lang="cs-CZ" sz="2800" dirty="0"/>
        </a:p>
      </dgm:t>
    </dgm:pt>
    <dgm:pt modelId="{BB4615B0-BAF6-4AB1-9DCB-24AB74F31D3D}" type="parTrans" cxnId="{0450E574-0273-4B1C-96D0-4C7E1ADB0EBE}">
      <dgm:prSet/>
      <dgm:spPr/>
      <dgm:t>
        <a:bodyPr/>
        <a:lstStyle/>
        <a:p>
          <a:endParaRPr lang="cs-CZ"/>
        </a:p>
      </dgm:t>
    </dgm:pt>
    <dgm:pt modelId="{AC09ECF2-B681-45A8-A8EE-14AE9462AF96}" type="sibTrans" cxnId="{0450E574-0273-4B1C-96D0-4C7E1ADB0EBE}">
      <dgm:prSet/>
      <dgm:spPr/>
      <dgm:t>
        <a:bodyPr/>
        <a:lstStyle/>
        <a:p>
          <a:endParaRPr lang="cs-CZ"/>
        </a:p>
      </dgm:t>
    </dgm:pt>
    <dgm:pt modelId="{1BE43FC5-DC1E-463C-B7F4-8AD25ED4608F}" type="pres">
      <dgm:prSet presAssocID="{835FDDB1-BD0E-4C04-9DA9-51C04C423707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B0BE494-F8B6-47BE-9C8D-03771497216D}" type="pres">
      <dgm:prSet presAssocID="{7BE2A8D6-83E8-4274-BCC1-06EBF066A116}" presName="centerShape" presStyleLbl="node0" presStyleIdx="0" presStyleCnt="1" custScaleX="136241" custScaleY="118163" custLinFactNeighborX="7439" custLinFactNeighborY="-816"/>
      <dgm:spPr/>
      <dgm:t>
        <a:bodyPr/>
        <a:lstStyle/>
        <a:p>
          <a:endParaRPr lang="cs-CZ"/>
        </a:p>
      </dgm:t>
    </dgm:pt>
    <dgm:pt modelId="{AC6B1E1F-6235-4ED9-98D8-46E8757F67C5}" type="pres">
      <dgm:prSet presAssocID="{4A9B6095-D509-4F03-BCB8-45DAC2EB2DE2}" presName="node" presStyleLbl="node1" presStyleIdx="0" presStyleCnt="6" custScaleX="155163" custScaleY="118005" custRadScaleRad="101037" custRadScaleInc="60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077983-5B1F-47CE-A6A8-50E61AABD3D5}" type="pres">
      <dgm:prSet presAssocID="{4A9B6095-D509-4F03-BCB8-45DAC2EB2DE2}" presName="dummy" presStyleCnt="0"/>
      <dgm:spPr/>
    </dgm:pt>
    <dgm:pt modelId="{D0075846-284D-47F7-90C2-E817447D1B47}" type="pres">
      <dgm:prSet presAssocID="{1259A041-FA41-41DD-96DD-8D96C668B34F}" presName="sibTrans" presStyleLbl="sibTrans2D1" presStyleIdx="0" presStyleCnt="6" custLinFactNeighborX="8944" custLinFactNeighborY="-8096"/>
      <dgm:spPr/>
      <dgm:t>
        <a:bodyPr/>
        <a:lstStyle/>
        <a:p>
          <a:endParaRPr lang="cs-CZ"/>
        </a:p>
      </dgm:t>
    </dgm:pt>
    <dgm:pt modelId="{86320287-9327-4D3A-A824-1D31FFAC31EA}" type="pres">
      <dgm:prSet presAssocID="{FD1EE653-F727-4632-BD19-117B16FDF580}" presName="node" presStyleLbl="node1" presStyleIdx="1" presStyleCnt="6" custScaleX="147669" custScaleY="110807" custRadScaleRad="125121" custRadScaleInc="69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AFA333-3F52-4E8F-9A75-D48BAD988098}" type="pres">
      <dgm:prSet presAssocID="{FD1EE653-F727-4632-BD19-117B16FDF580}" presName="dummy" presStyleCnt="0"/>
      <dgm:spPr/>
    </dgm:pt>
    <dgm:pt modelId="{AF94FB27-F1F4-432D-9D6F-0B86F12400F4}" type="pres">
      <dgm:prSet presAssocID="{6F76808B-FA10-4688-8D7C-D7A2F0B97258}" presName="sibTrans" presStyleLbl="sibTrans2D1" presStyleIdx="1" presStyleCnt="6" custLinFactNeighborX="10216" custLinFactNeighborY="3630"/>
      <dgm:spPr/>
      <dgm:t>
        <a:bodyPr/>
        <a:lstStyle/>
        <a:p>
          <a:endParaRPr lang="cs-CZ"/>
        </a:p>
      </dgm:t>
    </dgm:pt>
    <dgm:pt modelId="{CC6F23D9-7BC5-488F-A010-5D1FF71C09F7}" type="pres">
      <dgm:prSet presAssocID="{732DE4E0-7C78-4392-8EA1-9DBF5669D2FF}" presName="node" presStyleLbl="node1" presStyleIdx="2" presStyleCnt="6" custScaleX="177995" custRadScaleRad="126853" custRadScaleInc="-526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BC1FA0-B835-490B-976C-33F9CB488C60}" type="pres">
      <dgm:prSet presAssocID="{732DE4E0-7C78-4392-8EA1-9DBF5669D2FF}" presName="dummy" presStyleCnt="0"/>
      <dgm:spPr/>
    </dgm:pt>
    <dgm:pt modelId="{4D42AA9F-FCF5-41DE-AA39-04E58C179433}" type="pres">
      <dgm:prSet presAssocID="{AC09ECF2-B681-45A8-A8EE-14AE9462AF96}" presName="sibTrans" presStyleLbl="sibTrans2D1" presStyleIdx="2" presStyleCnt="6" custLinFactNeighborX="6250" custLinFactNeighborY="2907"/>
      <dgm:spPr/>
      <dgm:t>
        <a:bodyPr/>
        <a:lstStyle/>
        <a:p>
          <a:endParaRPr lang="cs-CZ"/>
        </a:p>
      </dgm:t>
    </dgm:pt>
    <dgm:pt modelId="{F5678254-FEF2-4B02-A94E-CD9E1E20B3ED}" type="pres">
      <dgm:prSet presAssocID="{ABA05CE6-3551-4AD5-B4AE-E240A1D8233D}" presName="node" presStyleLbl="node1" presStyleIdx="3" presStyleCnt="6" custScaleX="253512" custScaleY="126919" custRadScaleRad="100052" custRadScaleInc="-334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BECD44-380D-46BF-8137-22E06BF7FF48}" type="pres">
      <dgm:prSet presAssocID="{ABA05CE6-3551-4AD5-B4AE-E240A1D8233D}" presName="dummy" presStyleCnt="0"/>
      <dgm:spPr/>
    </dgm:pt>
    <dgm:pt modelId="{14CA1C2E-3E61-4779-900A-94AC603750A7}" type="pres">
      <dgm:prSet presAssocID="{985927AE-F363-4A1C-8950-0452AEE72557}" presName="sibTrans" presStyleLbl="sibTrans2D1" presStyleIdx="3" presStyleCnt="6"/>
      <dgm:spPr/>
      <dgm:t>
        <a:bodyPr/>
        <a:lstStyle/>
        <a:p>
          <a:endParaRPr lang="cs-CZ"/>
        </a:p>
      </dgm:t>
    </dgm:pt>
    <dgm:pt modelId="{22E3B1B9-5B5E-407F-B296-250681A2403A}" type="pres">
      <dgm:prSet presAssocID="{6DBA4EBC-2FE2-4FC0-8364-202B90FA05AD}" presName="node" presStyleLbl="node1" presStyleIdx="4" presStyleCnt="6" custScaleX="134582" custRadScaleRad="109626" custRadScaleInc="1876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62B861-D6EE-4010-B59C-2FF327C18852}" type="pres">
      <dgm:prSet presAssocID="{6DBA4EBC-2FE2-4FC0-8364-202B90FA05AD}" presName="dummy" presStyleCnt="0"/>
      <dgm:spPr/>
    </dgm:pt>
    <dgm:pt modelId="{164027F1-9DD7-43E1-B2C6-6CD05DBB1964}" type="pres">
      <dgm:prSet presAssocID="{1FAE8017-0CA9-4ABC-B7E1-FAED51FA3B47}" presName="sibTrans" presStyleLbl="sibTrans2D1" presStyleIdx="4" presStyleCnt="6"/>
      <dgm:spPr/>
      <dgm:t>
        <a:bodyPr/>
        <a:lstStyle/>
        <a:p>
          <a:endParaRPr lang="cs-CZ"/>
        </a:p>
      </dgm:t>
    </dgm:pt>
    <dgm:pt modelId="{EF27DE64-F0A0-410D-A94F-02210E3C3082}" type="pres">
      <dgm:prSet presAssocID="{F066212B-163C-487D-8908-D425BDAA899C}" presName="node" presStyleLbl="node1" presStyleIdx="5" presStyleCnt="6" custScaleX="142252" custScaleY="125502" custRadScaleRad="100925" custRadScaleInc="-1093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9DCD95-C09D-41DF-AA13-94A945366344}" type="pres">
      <dgm:prSet presAssocID="{F066212B-163C-487D-8908-D425BDAA899C}" presName="dummy" presStyleCnt="0"/>
      <dgm:spPr/>
    </dgm:pt>
    <dgm:pt modelId="{EC067802-46DC-443F-B00F-61CAFC33F1D3}" type="pres">
      <dgm:prSet presAssocID="{962926E1-0859-48D6-BD2E-7EA89C7420BF}" presName="sibTrans" presStyleLbl="sibTrans2D1" presStyleIdx="5" presStyleCnt="6" custLinFactNeighborX="-8021" custLinFactNeighborY="-10354"/>
      <dgm:spPr/>
      <dgm:t>
        <a:bodyPr/>
        <a:lstStyle/>
        <a:p>
          <a:endParaRPr lang="cs-CZ"/>
        </a:p>
      </dgm:t>
    </dgm:pt>
  </dgm:ptLst>
  <dgm:cxnLst>
    <dgm:cxn modelId="{A52234EC-E92E-407D-986E-A442A4A00480}" type="presOf" srcId="{962926E1-0859-48D6-BD2E-7EA89C7420BF}" destId="{EC067802-46DC-443F-B00F-61CAFC33F1D3}" srcOrd="0" destOrd="0" presId="urn:microsoft.com/office/officeart/2005/8/layout/radial6"/>
    <dgm:cxn modelId="{3BD9D46C-91E8-4603-93A1-AFEF8E08394E}" srcId="{7BE2A8D6-83E8-4274-BCC1-06EBF066A116}" destId="{4A9B6095-D509-4F03-BCB8-45DAC2EB2DE2}" srcOrd="0" destOrd="0" parTransId="{5362AEF3-5765-4B8A-B1FD-75E6B1067D82}" sibTransId="{1259A041-FA41-41DD-96DD-8D96C668B34F}"/>
    <dgm:cxn modelId="{56BF215E-0483-445F-B342-653B7D12FF55}" type="presOf" srcId="{732DE4E0-7C78-4392-8EA1-9DBF5669D2FF}" destId="{CC6F23D9-7BC5-488F-A010-5D1FF71C09F7}" srcOrd="0" destOrd="0" presId="urn:microsoft.com/office/officeart/2005/8/layout/radial6"/>
    <dgm:cxn modelId="{4CF3968B-31C9-46B3-9557-3129325D57E0}" srcId="{7BE2A8D6-83E8-4274-BCC1-06EBF066A116}" destId="{6DBA4EBC-2FE2-4FC0-8364-202B90FA05AD}" srcOrd="4" destOrd="0" parTransId="{D0682D6E-FB09-494D-B31D-76768B3D5DFC}" sibTransId="{1FAE8017-0CA9-4ABC-B7E1-FAED51FA3B47}"/>
    <dgm:cxn modelId="{EB5EDC0C-B5F4-4795-A2BA-E2B50A7F1EAB}" type="presOf" srcId="{985927AE-F363-4A1C-8950-0452AEE72557}" destId="{14CA1C2E-3E61-4779-900A-94AC603750A7}" srcOrd="0" destOrd="0" presId="urn:microsoft.com/office/officeart/2005/8/layout/radial6"/>
    <dgm:cxn modelId="{0FCA1C89-0132-491A-AA78-719F10A6442B}" srcId="{835FDDB1-BD0E-4C04-9DA9-51C04C423707}" destId="{7BE2A8D6-83E8-4274-BCC1-06EBF066A116}" srcOrd="0" destOrd="0" parTransId="{33421A5A-375C-4DBB-9D40-5740791FEB61}" sibTransId="{BFE5CF34-76E1-4E27-B933-5F717DD0230B}"/>
    <dgm:cxn modelId="{AD8187BF-6CE8-41AF-B5E2-2A788323A398}" type="presOf" srcId="{1259A041-FA41-41DD-96DD-8D96C668B34F}" destId="{D0075846-284D-47F7-90C2-E817447D1B47}" srcOrd="0" destOrd="0" presId="urn:microsoft.com/office/officeart/2005/8/layout/radial6"/>
    <dgm:cxn modelId="{C15A3194-15AA-4FBB-826B-76D12F4171FE}" type="presOf" srcId="{FD1EE653-F727-4632-BD19-117B16FDF580}" destId="{86320287-9327-4D3A-A824-1D31FFAC31EA}" srcOrd="0" destOrd="0" presId="urn:microsoft.com/office/officeart/2005/8/layout/radial6"/>
    <dgm:cxn modelId="{4E39D7C1-E295-45AA-98BB-72C5694465A2}" type="presOf" srcId="{6DBA4EBC-2FE2-4FC0-8364-202B90FA05AD}" destId="{22E3B1B9-5B5E-407F-B296-250681A2403A}" srcOrd="0" destOrd="0" presId="urn:microsoft.com/office/officeart/2005/8/layout/radial6"/>
    <dgm:cxn modelId="{30792714-3B23-4955-A5EA-3055A06352DA}" type="presOf" srcId="{4A9B6095-D509-4F03-BCB8-45DAC2EB2DE2}" destId="{AC6B1E1F-6235-4ED9-98D8-46E8757F67C5}" srcOrd="0" destOrd="0" presId="urn:microsoft.com/office/officeart/2005/8/layout/radial6"/>
    <dgm:cxn modelId="{0450E574-0273-4B1C-96D0-4C7E1ADB0EBE}" srcId="{7BE2A8D6-83E8-4274-BCC1-06EBF066A116}" destId="{732DE4E0-7C78-4392-8EA1-9DBF5669D2FF}" srcOrd="2" destOrd="0" parTransId="{BB4615B0-BAF6-4AB1-9DCB-24AB74F31D3D}" sibTransId="{AC09ECF2-B681-45A8-A8EE-14AE9462AF96}"/>
    <dgm:cxn modelId="{E2F97196-1B56-4712-B7C5-F4B593C8FDD1}" type="presOf" srcId="{AC09ECF2-B681-45A8-A8EE-14AE9462AF96}" destId="{4D42AA9F-FCF5-41DE-AA39-04E58C179433}" srcOrd="0" destOrd="0" presId="urn:microsoft.com/office/officeart/2005/8/layout/radial6"/>
    <dgm:cxn modelId="{7706F387-7E03-4460-AB5D-0B64980239FC}" type="presOf" srcId="{835FDDB1-BD0E-4C04-9DA9-51C04C423707}" destId="{1BE43FC5-DC1E-463C-B7F4-8AD25ED4608F}" srcOrd="0" destOrd="0" presId="urn:microsoft.com/office/officeart/2005/8/layout/radial6"/>
    <dgm:cxn modelId="{27DDDD63-2E5E-4B9B-A805-9E7E07F5523B}" srcId="{7BE2A8D6-83E8-4274-BCC1-06EBF066A116}" destId="{ABA05CE6-3551-4AD5-B4AE-E240A1D8233D}" srcOrd="3" destOrd="0" parTransId="{9E0C1318-1E7A-4099-9EDE-3386F6305D3B}" sibTransId="{985927AE-F363-4A1C-8950-0452AEE72557}"/>
    <dgm:cxn modelId="{20C663D6-960E-463B-8B0B-40FEE6C91AB4}" type="presOf" srcId="{ABA05CE6-3551-4AD5-B4AE-E240A1D8233D}" destId="{F5678254-FEF2-4B02-A94E-CD9E1E20B3ED}" srcOrd="0" destOrd="0" presId="urn:microsoft.com/office/officeart/2005/8/layout/radial6"/>
    <dgm:cxn modelId="{B8404307-30B6-4F1E-990C-35020D5D2772}" type="presOf" srcId="{F066212B-163C-487D-8908-D425BDAA899C}" destId="{EF27DE64-F0A0-410D-A94F-02210E3C3082}" srcOrd="0" destOrd="0" presId="urn:microsoft.com/office/officeart/2005/8/layout/radial6"/>
    <dgm:cxn modelId="{D25F5CF7-5B21-4CAC-86D7-EE78DBAE1363}" srcId="{7BE2A8D6-83E8-4274-BCC1-06EBF066A116}" destId="{FD1EE653-F727-4632-BD19-117B16FDF580}" srcOrd="1" destOrd="0" parTransId="{AF645B9D-7CEA-4416-A5EA-1DC6F7DA30FC}" sibTransId="{6F76808B-FA10-4688-8D7C-D7A2F0B97258}"/>
    <dgm:cxn modelId="{18E892A5-B6A4-4943-A322-32718343129A}" srcId="{7BE2A8D6-83E8-4274-BCC1-06EBF066A116}" destId="{F066212B-163C-487D-8908-D425BDAA899C}" srcOrd="5" destOrd="0" parTransId="{134CA253-8C74-4115-A2A4-A38660A65BD1}" sibTransId="{962926E1-0859-48D6-BD2E-7EA89C7420BF}"/>
    <dgm:cxn modelId="{9C3CED39-1C7E-449F-8054-9CE5678A28D1}" type="presOf" srcId="{6F76808B-FA10-4688-8D7C-D7A2F0B97258}" destId="{AF94FB27-F1F4-432D-9D6F-0B86F12400F4}" srcOrd="0" destOrd="0" presId="urn:microsoft.com/office/officeart/2005/8/layout/radial6"/>
    <dgm:cxn modelId="{67EBB9FE-8E5C-4900-BB98-6D853874BAC1}" type="presOf" srcId="{7BE2A8D6-83E8-4274-BCC1-06EBF066A116}" destId="{3B0BE494-F8B6-47BE-9C8D-03771497216D}" srcOrd="0" destOrd="0" presId="urn:microsoft.com/office/officeart/2005/8/layout/radial6"/>
    <dgm:cxn modelId="{2B33980E-06E1-4EE1-92CF-28F3044272F7}" type="presOf" srcId="{1FAE8017-0CA9-4ABC-B7E1-FAED51FA3B47}" destId="{164027F1-9DD7-43E1-B2C6-6CD05DBB1964}" srcOrd="0" destOrd="0" presId="urn:microsoft.com/office/officeart/2005/8/layout/radial6"/>
    <dgm:cxn modelId="{1EE5B487-0EB3-4896-870E-5C7592B446C5}" type="presParOf" srcId="{1BE43FC5-DC1E-463C-B7F4-8AD25ED4608F}" destId="{3B0BE494-F8B6-47BE-9C8D-03771497216D}" srcOrd="0" destOrd="0" presId="urn:microsoft.com/office/officeart/2005/8/layout/radial6"/>
    <dgm:cxn modelId="{E975077E-AFC7-4A3E-A9A7-556E7E0B45CF}" type="presParOf" srcId="{1BE43FC5-DC1E-463C-B7F4-8AD25ED4608F}" destId="{AC6B1E1F-6235-4ED9-98D8-46E8757F67C5}" srcOrd="1" destOrd="0" presId="urn:microsoft.com/office/officeart/2005/8/layout/radial6"/>
    <dgm:cxn modelId="{EF528C96-A314-45A8-9260-D6C1B0A2D0E1}" type="presParOf" srcId="{1BE43FC5-DC1E-463C-B7F4-8AD25ED4608F}" destId="{68077983-5B1F-47CE-A6A8-50E61AABD3D5}" srcOrd="2" destOrd="0" presId="urn:microsoft.com/office/officeart/2005/8/layout/radial6"/>
    <dgm:cxn modelId="{97D2490E-4A17-417E-8414-22D9ECDD88BD}" type="presParOf" srcId="{1BE43FC5-DC1E-463C-B7F4-8AD25ED4608F}" destId="{D0075846-284D-47F7-90C2-E817447D1B47}" srcOrd="3" destOrd="0" presId="urn:microsoft.com/office/officeart/2005/8/layout/radial6"/>
    <dgm:cxn modelId="{F007DBE7-191C-426C-847B-E8582D326084}" type="presParOf" srcId="{1BE43FC5-DC1E-463C-B7F4-8AD25ED4608F}" destId="{86320287-9327-4D3A-A824-1D31FFAC31EA}" srcOrd="4" destOrd="0" presId="urn:microsoft.com/office/officeart/2005/8/layout/radial6"/>
    <dgm:cxn modelId="{2676388D-485A-4A1D-ADD5-6D2702181B1B}" type="presParOf" srcId="{1BE43FC5-DC1E-463C-B7F4-8AD25ED4608F}" destId="{93AFA333-3F52-4E8F-9A75-D48BAD988098}" srcOrd="5" destOrd="0" presId="urn:microsoft.com/office/officeart/2005/8/layout/radial6"/>
    <dgm:cxn modelId="{0C157B36-90D4-4B46-9797-12006F6C51D2}" type="presParOf" srcId="{1BE43FC5-DC1E-463C-B7F4-8AD25ED4608F}" destId="{AF94FB27-F1F4-432D-9D6F-0B86F12400F4}" srcOrd="6" destOrd="0" presId="urn:microsoft.com/office/officeart/2005/8/layout/radial6"/>
    <dgm:cxn modelId="{4C6F9301-974C-4917-9A3B-7E0877CCC648}" type="presParOf" srcId="{1BE43FC5-DC1E-463C-B7F4-8AD25ED4608F}" destId="{CC6F23D9-7BC5-488F-A010-5D1FF71C09F7}" srcOrd="7" destOrd="0" presId="urn:microsoft.com/office/officeart/2005/8/layout/radial6"/>
    <dgm:cxn modelId="{80827F13-437B-4781-9DA2-92BE2618AFF1}" type="presParOf" srcId="{1BE43FC5-DC1E-463C-B7F4-8AD25ED4608F}" destId="{3ABC1FA0-B835-490B-976C-33F9CB488C60}" srcOrd="8" destOrd="0" presId="urn:microsoft.com/office/officeart/2005/8/layout/radial6"/>
    <dgm:cxn modelId="{0B903DC9-D00A-40FA-B13B-FF1CBD0007D4}" type="presParOf" srcId="{1BE43FC5-DC1E-463C-B7F4-8AD25ED4608F}" destId="{4D42AA9F-FCF5-41DE-AA39-04E58C179433}" srcOrd="9" destOrd="0" presId="urn:microsoft.com/office/officeart/2005/8/layout/radial6"/>
    <dgm:cxn modelId="{DDB7A4A5-B62D-4B99-8857-8AF5262EBCD8}" type="presParOf" srcId="{1BE43FC5-DC1E-463C-B7F4-8AD25ED4608F}" destId="{F5678254-FEF2-4B02-A94E-CD9E1E20B3ED}" srcOrd="10" destOrd="0" presId="urn:microsoft.com/office/officeart/2005/8/layout/radial6"/>
    <dgm:cxn modelId="{997793BE-8071-4B2A-A741-03CAE3E85E29}" type="presParOf" srcId="{1BE43FC5-DC1E-463C-B7F4-8AD25ED4608F}" destId="{D6BECD44-380D-46BF-8137-22E06BF7FF48}" srcOrd="11" destOrd="0" presId="urn:microsoft.com/office/officeart/2005/8/layout/radial6"/>
    <dgm:cxn modelId="{1A65790E-9C57-4264-AFBC-8602DEF630B9}" type="presParOf" srcId="{1BE43FC5-DC1E-463C-B7F4-8AD25ED4608F}" destId="{14CA1C2E-3E61-4779-900A-94AC603750A7}" srcOrd="12" destOrd="0" presId="urn:microsoft.com/office/officeart/2005/8/layout/radial6"/>
    <dgm:cxn modelId="{D312593F-6F42-43FD-B372-32C282BAA90F}" type="presParOf" srcId="{1BE43FC5-DC1E-463C-B7F4-8AD25ED4608F}" destId="{22E3B1B9-5B5E-407F-B296-250681A2403A}" srcOrd="13" destOrd="0" presId="urn:microsoft.com/office/officeart/2005/8/layout/radial6"/>
    <dgm:cxn modelId="{E943A76A-F486-476F-A501-7A9BDB2CAA5B}" type="presParOf" srcId="{1BE43FC5-DC1E-463C-B7F4-8AD25ED4608F}" destId="{3E62B861-D6EE-4010-B59C-2FF327C18852}" srcOrd="14" destOrd="0" presId="urn:microsoft.com/office/officeart/2005/8/layout/radial6"/>
    <dgm:cxn modelId="{A226EFBF-FAD8-4992-9A1F-52B0D965FF17}" type="presParOf" srcId="{1BE43FC5-DC1E-463C-B7F4-8AD25ED4608F}" destId="{164027F1-9DD7-43E1-B2C6-6CD05DBB1964}" srcOrd="15" destOrd="0" presId="urn:microsoft.com/office/officeart/2005/8/layout/radial6"/>
    <dgm:cxn modelId="{167A59F8-E4E4-40C6-AF56-757169704C12}" type="presParOf" srcId="{1BE43FC5-DC1E-463C-B7F4-8AD25ED4608F}" destId="{EF27DE64-F0A0-410D-A94F-02210E3C3082}" srcOrd="16" destOrd="0" presId="urn:microsoft.com/office/officeart/2005/8/layout/radial6"/>
    <dgm:cxn modelId="{6062AD2E-57E1-469D-841C-93D0B795FB2C}" type="presParOf" srcId="{1BE43FC5-DC1E-463C-B7F4-8AD25ED4608F}" destId="{C79DCD95-C09D-41DF-AA13-94A945366344}" srcOrd="17" destOrd="0" presId="urn:microsoft.com/office/officeart/2005/8/layout/radial6"/>
    <dgm:cxn modelId="{CCA4188A-09F3-46E6-804D-00163B5E7852}" type="presParOf" srcId="{1BE43FC5-DC1E-463C-B7F4-8AD25ED4608F}" destId="{EC067802-46DC-443F-B00F-61CAFC33F1D3}" srcOrd="18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98EADDA-D2C7-422E-B29D-F9BBCDDE1455}" type="doc">
      <dgm:prSet loTypeId="urn:microsoft.com/office/officeart/2005/8/layout/radial6" loCatId="cycl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7FC20B10-BB79-4787-99D0-23D4E18FCCEB}">
      <dgm:prSet phldrT="[Text]"/>
      <dgm:spPr/>
      <dgm:t>
        <a:bodyPr/>
        <a:lstStyle/>
        <a:p>
          <a:r>
            <a:rPr lang="cs-CZ" dirty="0" smtClean="0">
              <a:solidFill>
                <a:srgbClr val="FFC000"/>
              </a:solidFill>
            </a:rPr>
            <a:t>PSAL SLOH</a:t>
          </a:r>
          <a:endParaRPr lang="cs-CZ" dirty="0">
            <a:solidFill>
              <a:srgbClr val="FFC000"/>
            </a:solidFill>
          </a:endParaRPr>
        </a:p>
      </dgm:t>
    </dgm:pt>
    <dgm:pt modelId="{941F9E93-A39B-4926-B41D-5B5AB6E4C932}" type="parTrans" cxnId="{C138F161-8614-4AE8-844F-C5D8A41F1793}">
      <dgm:prSet/>
      <dgm:spPr/>
      <dgm:t>
        <a:bodyPr/>
        <a:lstStyle/>
        <a:p>
          <a:endParaRPr lang="cs-CZ"/>
        </a:p>
      </dgm:t>
    </dgm:pt>
    <dgm:pt modelId="{9B84772C-871F-414B-8F14-210C348E944F}" type="sibTrans" cxnId="{C138F161-8614-4AE8-844F-C5D8A41F1793}">
      <dgm:prSet/>
      <dgm:spPr/>
      <dgm:t>
        <a:bodyPr/>
        <a:lstStyle/>
        <a:p>
          <a:endParaRPr lang="cs-CZ"/>
        </a:p>
      </dgm:t>
    </dgm:pt>
    <dgm:pt modelId="{B50A4C20-C092-4272-92A1-9144E76E3930}">
      <dgm:prSet phldrT="[Text]" custT="1"/>
      <dgm:spPr/>
      <dgm:t>
        <a:bodyPr/>
        <a:lstStyle/>
        <a:p>
          <a:r>
            <a:rPr lang="cs-CZ" sz="2000" dirty="0" smtClean="0"/>
            <a:t>VČERA</a:t>
          </a:r>
          <a:endParaRPr lang="cs-CZ" sz="2000" dirty="0"/>
        </a:p>
      </dgm:t>
    </dgm:pt>
    <dgm:pt modelId="{B986EA7F-D032-4D90-A16F-7A384DC7601F}" type="parTrans" cxnId="{674A20EB-4034-4953-9BC9-268806057C98}">
      <dgm:prSet/>
      <dgm:spPr/>
      <dgm:t>
        <a:bodyPr/>
        <a:lstStyle/>
        <a:p>
          <a:endParaRPr lang="cs-CZ"/>
        </a:p>
      </dgm:t>
    </dgm:pt>
    <dgm:pt modelId="{9C916AA1-5035-432C-96B6-52010BFB9E64}" type="sibTrans" cxnId="{674A20EB-4034-4953-9BC9-268806057C98}">
      <dgm:prSet/>
      <dgm:spPr/>
      <dgm:t>
        <a:bodyPr/>
        <a:lstStyle/>
        <a:p>
          <a:endParaRPr lang="cs-CZ"/>
        </a:p>
      </dgm:t>
    </dgm:pt>
    <dgm:pt modelId="{E8DB7D33-E61F-40C3-A1E6-028882E3DBF4}">
      <dgm:prSet phldrT="[Text]" custT="1"/>
      <dgm:spPr/>
      <dgm:t>
        <a:bodyPr/>
        <a:lstStyle/>
        <a:p>
          <a:r>
            <a:rPr lang="cs-CZ" sz="2000" dirty="0" smtClean="0"/>
            <a:t>DO SEŠITU</a:t>
          </a:r>
          <a:endParaRPr lang="cs-CZ" sz="2000" dirty="0"/>
        </a:p>
      </dgm:t>
    </dgm:pt>
    <dgm:pt modelId="{D63519D6-8659-427C-B53E-1556FFF52E33}" type="parTrans" cxnId="{B2F68450-53CB-495D-9A8C-C1161C128230}">
      <dgm:prSet/>
      <dgm:spPr/>
      <dgm:t>
        <a:bodyPr/>
        <a:lstStyle/>
        <a:p>
          <a:endParaRPr lang="cs-CZ"/>
        </a:p>
      </dgm:t>
    </dgm:pt>
    <dgm:pt modelId="{6B9B3F4C-87EA-44F5-A3B7-800C4ED6D0B5}" type="sibTrans" cxnId="{B2F68450-53CB-495D-9A8C-C1161C128230}">
      <dgm:prSet/>
      <dgm:spPr/>
      <dgm:t>
        <a:bodyPr/>
        <a:lstStyle/>
        <a:p>
          <a:endParaRPr lang="cs-CZ"/>
        </a:p>
      </dgm:t>
    </dgm:pt>
    <dgm:pt modelId="{38BD2EDE-4996-48BC-99B2-9F338F83EAA1}">
      <dgm:prSet phldrT="[Text]" custT="1"/>
      <dgm:spPr/>
      <dgm:t>
        <a:bodyPr/>
        <a:lstStyle/>
        <a:p>
          <a:r>
            <a:rPr lang="cs-CZ" sz="2000" dirty="0" smtClean="0"/>
            <a:t>PEČLIVĚ</a:t>
          </a:r>
          <a:endParaRPr lang="cs-CZ" sz="2000" dirty="0"/>
        </a:p>
      </dgm:t>
    </dgm:pt>
    <dgm:pt modelId="{66AD94B7-B3AF-4E58-BC22-9BF3539A3ABB}" type="parTrans" cxnId="{E79CE428-2A72-459D-95B8-1EDEFB6BB8AE}">
      <dgm:prSet/>
      <dgm:spPr/>
      <dgm:t>
        <a:bodyPr/>
        <a:lstStyle/>
        <a:p>
          <a:endParaRPr lang="cs-CZ"/>
        </a:p>
      </dgm:t>
    </dgm:pt>
    <dgm:pt modelId="{DE39F948-7BED-4249-8CDD-AD27E58F8540}" type="sibTrans" cxnId="{E79CE428-2A72-459D-95B8-1EDEFB6BB8AE}">
      <dgm:prSet/>
      <dgm:spPr/>
      <dgm:t>
        <a:bodyPr/>
        <a:lstStyle/>
        <a:p>
          <a:endParaRPr lang="cs-CZ"/>
        </a:p>
      </dgm:t>
    </dgm:pt>
    <dgm:pt modelId="{727A9CB5-46FF-4FAC-A78D-A0B37C0D4E67}">
      <dgm:prSet phldrT="[Text]" custT="1"/>
      <dgm:spPr/>
      <dgm:t>
        <a:bodyPr/>
        <a:lstStyle/>
        <a:p>
          <a:r>
            <a:rPr lang="cs-CZ" sz="2000" dirty="0" smtClean="0"/>
            <a:t>V POKOJI</a:t>
          </a:r>
          <a:endParaRPr lang="cs-CZ" sz="2000" dirty="0"/>
        </a:p>
      </dgm:t>
    </dgm:pt>
    <dgm:pt modelId="{D69C2458-A473-4D28-910B-6B502034E105}" type="parTrans" cxnId="{E47E9B6F-B0DC-4FB3-B07D-D14888200484}">
      <dgm:prSet/>
      <dgm:spPr/>
      <dgm:t>
        <a:bodyPr/>
        <a:lstStyle/>
        <a:p>
          <a:endParaRPr lang="cs-CZ"/>
        </a:p>
      </dgm:t>
    </dgm:pt>
    <dgm:pt modelId="{53577CE2-EDDF-4FE2-8C99-FB2C906C11DB}" type="sibTrans" cxnId="{E47E9B6F-B0DC-4FB3-B07D-D14888200484}">
      <dgm:prSet/>
      <dgm:spPr/>
      <dgm:t>
        <a:bodyPr/>
        <a:lstStyle/>
        <a:p>
          <a:endParaRPr lang="cs-CZ"/>
        </a:p>
      </dgm:t>
    </dgm:pt>
    <dgm:pt modelId="{C9F39A0E-0C6F-44BD-8192-C2C1D6FE9951}">
      <dgm:prSet/>
      <dgm:spPr/>
      <dgm:t>
        <a:bodyPr/>
        <a:lstStyle/>
        <a:p>
          <a:r>
            <a:rPr lang="cs-CZ" dirty="0" smtClean="0"/>
            <a:t>ZA TREST</a:t>
          </a:r>
          <a:endParaRPr lang="cs-CZ" dirty="0"/>
        </a:p>
      </dgm:t>
    </dgm:pt>
    <dgm:pt modelId="{FCE9FF5E-962E-4D29-BC62-C0E6AD9480AD}" type="parTrans" cxnId="{2A64EAE5-52B3-42B3-9772-65AAEC7183C1}">
      <dgm:prSet/>
      <dgm:spPr/>
      <dgm:t>
        <a:bodyPr/>
        <a:lstStyle/>
        <a:p>
          <a:endParaRPr lang="cs-CZ"/>
        </a:p>
      </dgm:t>
    </dgm:pt>
    <dgm:pt modelId="{1777B51E-885A-47D7-A05F-7D35ED161FC8}" type="sibTrans" cxnId="{2A64EAE5-52B3-42B3-9772-65AAEC7183C1}">
      <dgm:prSet/>
      <dgm:spPr/>
      <dgm:t>
        <a:bodyPr/>
        <a:lstStyle/>
        <a:p>
          <a:endParaRPr lang="cs-CZ"/>
        </a:p>
      </dgm:t>
    </dgm:pt>
    <dgm:pt modelId="{64D71187-0465-4ED9-86BB-528FEEF24BB9}">
      <dgm:prSet custT="1"/>
      <dgm:spPr/>
      <dgm:t>
        <a:bodyPr/>
        <a:lstStyle/>
        <a:p>
          <a:r>
            <a:rPr lang="cs-CZ" sz="2000" dirty="0" smtClean="0"/>
            <a:t>CELÉ ODPOLEDNE</a:t>
          </a:r>
          <a:endParaRPr lang="cs-CZ" sz="2000" dirty="0"/>
        </a:p>
      </dgm:t>
    </dgm:pt>
    <dgm:pt modelId="{C3F1C41B-761C-47B5-A81D-5C36BCFB5D3F}" type="parTrans" cxnId="{DF472821-169D-4907-B242-68D684EB8907}">
      <dgm:prSet/>
      <dgm:spPr/>
      <dgm:t>
        <a:bodyPr/>
        <a:lstStyle/>
        <a:p>
          <a:endParaRPr lang="cs-CZ"/>
        </a:p>
      </dgm:t>
    </dgm:pt>
    <dgm:pt modelId="{83AA6F45-48A8-41C4-9540-24B6C2B602C5}" type="sibTrans" cxnId="{DF472821-169D-4907-B242-68D684EB8907}">
      <dgm:prSet/>
      <dgm:spPr/>
      <dgm:t>
        <a:bodyPr/>
        <a:lstStyle/>
        <a:p>
          <a:endParaRPr lang="cs-CZ"/>
        </a:p>
      </dgm:t>
    </dgm:pt>
    <dgm:pt modelId="{AA70E95C-0AD0-46CB-AE4C-053AD0ED0B47}" type="pres">
      <dgm:prSet presAssocID="{A98EADDA-D2C7-422E-B29D-F9BBCDDE1455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A4F93D9-751E-43D2-92F7-DCB20934CA1A}" type="pres">
      <dgm:prSet presAssocID="{7FC20B10-BB79-4787-99D0-23D4E18FCCEB}" presName="centerShape" presStyleLbl="node0" presStyleIdx="0" presStyleCnt="1"/>
      <dgm:spPr/>
      <dgm:t>
        <a:bodyPr/>
        <a:lstStyle/>
        <a:p>
          <a:endParaRPr lang="cs-CZ"/>
        </a:p>
      </dgm:t>
    </dgm:pt>
    <dgm:pt modelId="{E5B9E98A-E586-4260-B93A-C67F5D086AEA}" type="pres">
      <dgm:prSet presAssocID="{B50A4C20-C092-4272-92A1-9144E76E3930}" presName="node" presStyleLbl="node1" presStyleIdx="0" presStyleCnt="6" custRadScaleRad="92802" custRadScaleInc="29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76B2D0-82A8-464C-8A99-C20979A1F303}" type="pres">
      <dgm:prSet presAssocID="{B50A4C20-C092-4272-92A1-9144E76E3930}" presName="dummy" presStyleCnt="0"/>
      <dgm:spPr/>
    </dgm:pt>
    <dgm:pt modelId="{F11A6DA0-4B16-4570-8652-7051C9C29CF7}" type="pres">
      <dgm:prSet presAssocID="{9C916AA1-5035-432C-96B6-52010BFB9E64}" presName="sibTrans" presStyleLbl="sibTrans2D1" presStyleIdx="0" presStyleCnt="6"/>
      <dgm:spPr/>
      <dgm:t>
        <a:bodyPr/>
        <a:lstStyle/>
        <a:p>
          <a:endParaRPr lang="cs-CZ"/>
        </a:p>
      </dgm:t>
    </dgm:pt>
    <dgm:pt modelId="{F3B77CBF-7116-43F9-9F51-65B7435A6821}" type="pres">
      <dgm:prSet presAssocID="{E8DB7D33-E61F-40C3-A1E6-028882E3DBF4}" presName="node" presStyleLbl="node1" presStyleIdx="1" presStyleCnt="6" custScaleX="11544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25C4AA-8D76-4A70-A7D0-2BBE2045B192}" type="pres">
      <dgm:prSet presAssocID="{E8DB7D33-E61F-40C3-A1E6-028882E3DBF4}" presName="dummy" presStyleCnt="0"/>
      <dgm:spPr/>
    </dgm:pt>
    <dgm:pt modelId="{297563E8-9D5E-4154-A5F8-6A7B7503515B}" type="pres">
      <dgm:prSet presAssocID="{6B9B3F4C-87EA-44F5-A3B7-800C4ED6D0B5}" presName="sibTrans" presStyleLbl="sibTrans2D1" presStyleIdx="1" presStyleCnt="6"/>
      <dgm:spPr/>
      <dgm:t>
        <a:bodyPr/>
        <a:lstStyle/>
        <a:p>
          <a:endParaRPr lang="cs-CZ"/>
        </a:p>
      </dgm:t>
    </dgm:pt>
    <dgm:pt modelId="{C822A59C-38A8-46A5-AAA8-66CC248CE5E4}" type="pres">
      <dgm:prSet presAssocID="{C9F39A0E-0C6F-44BD-8192-C2C1D6FE9951}" presName="node" presStyleLbl="node1" presStyleIdx="2" presStyleCnt="6" custScaleX="126296" custRadScaleRad="101004" custRadScaleInc="-275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14503B-CEB9-475E-A200-4AE9D9BF0028}" type="pres">
      <dgm:prSet presAssocID="{C9F39A0E-0C6F-44BD-8192-C2C1D6FE9951}" presName="dummy" presStyleCnt="0"/>
      <dgm:spPr/>
    </dgm:pt>
    <dgm:pt modelId="{EC926404-8F64-4DAD-BD2A-05A1AB7916E8}" type="pres">
      <dgm:prSet presAssocID="{1777B51E-885A-47D7-A05F-7D35ED161FC8}" presName="sibTrans" presStyleLbl="sibTrans2D1" presStyleIdx="2" presStyleCnt="6"/>
      <dgm:spPr/>
      <dgm:t>
        <a:bodyPr/>
        <a:lstStyle/>
        <a:p>
          <a:endParaRPr lang="cs-CZ"/>
        </a:p>
      </dgm:t>
    </dgm:pt>
    <dgm:pt modelId="{C9DE1A8E-37AB-4400-A4F2-78F6205E2384}" type="pres">
      <dgm:prSet presAssocID="{64D71187-0465-4ED9-86BB-528FEEF24BB9}" presName="node" presStyleLbl="node1" presStyleIdx="3" presStyleCnt="6" custScaleX="187629" custRadScaleRad="100087" custRadScaleInc="168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07A67B-D356-4AC0-92DB-3C03E3A33F16}" type="pres">
      <dgm:prSet presAssocID="{64D71187-0465-4ED9-86BB-528FEEF24BB9}" presName="dummy" presStyleCnt="0"/>
      <dgm:spPr/>
    </dgm:pt>
    <dgm:pt modelId="{EDD34C28-126A-4EBE-8FEA-9FAEBA32E8E7}" type="pres">
      <dgm:prSet presAssocID="{83AA6F45-48A8-41C4-9540-24B6C2B602C5}" presName="sibTrans" presStyleLbl="sibTrans2D1" presStyleIdx="3" presStyleCnt="6"/>
      <dgm:spPr/>
      <dgm:t>
        <a:bodyPr/>
        <a:lstStyle/>
        <a:p>
          <a:endParaRPr lang="cs-CZ"/>
        </a:p>
      </dgm:t>
    </dgm:pt>
    <dgm:pt modelId="{CBC9B472-B339-4B95-9DFE-FB4356FB7020}" type="pres">
      <dgm:prSet presAssocID="{38BD2EDE-4996-48BC-99B2-9F338F83EAA1}" presName="node" presStyleLbl="node1" presStyleIdx="4" presStyleCnt="6" custScaleX="128558" custRadScaleRad="102781" custRadScaleInc="408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033B99-2210-44E8-A5ED-C3BC34F6FE0A}" type="pres">
      <dgm:prSet presAssocID="{38BD2EDE-4996-48BC-99B2-9F338F83EAA1}" presName="dummy" presStyleCnt="0"/>
      <dgm:spPr/>
    </dgm:pt>
    <dgm:pt modelId="{5C13D72A-9335-449D-A657-622086314545}" type="pres">
      <dgm:prSet presAssocID="{DE39F948-7BED-4249-8CDD-AD27E58F8540}" presName="sibTrans" presStyleLbl="sibTrans2D1" presStyleIdx="4" presStyleCnt="6"/>
      <dgm:spPr/>
      <dgm:t>
        <a:bodyPr/>
        <a:lstStyle/>
        <a:p>
          <a:endParaRPr lang="cs-CZ"/>
        </a:p>
      </dgm:t>
    </dgm:pt>
    <dgm:pt modelId="{BFB8E293-1846-4DE6-9957-7D56F7B59A4C}" type="pres">
      <dgm:prSet presAssocID="{727A9CB5-46FF-4FAC-A78D-A0B37C0D4E67}" presName="node" presStyleLbl="node1" presStyleIdx="5" presStyleCnt="6" custScaleX="11903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A58234-DF2F-48AB-9291-6D12D0E793B3}" type="pres">
      <dgm:prSet presAssocID="{727A9CB5-46FF-4FAC-A78D-A0B37C0D4E67}" presName="dummy" presStyleCnt="0"/>
      <dgm:spPr/>
    </dgm:pt>
    <dgm:pt modelId="{08DC9D94-3CBB-4EEB-B797-BC0020674222}" type="pres">
      <dgm:prSet presAssocID="{53577CE2-EDDF-4FE2-8C99-FB2C906C11DB}" presName="sibTrans" presStyleLbl="sibTrans2D1" presStyleIdx="5" presStyleCnt="6"/>
      <dgm:spPr/>
      <dgm:t>
        <a:bodyPr/>
        <a:lstStyle/>
        <a:p>
          <a:endParaRPr lang="cs-CZ"/>
        </a:p>
      </dgm:t>
    </dgm:pt>
  </dgm:ptLst>
  <dgm:cxnLst>
    <dgm:cxn modelId="{DF472821-169D-4907-B242-68D684EB8907}" srcId="{7FC20B10-BB79-4787-99D0-23D4E18FCCEB}" destId="{64D71187-0465-4ED9-86BB-528FEEF24BB9}" srcOrd="3" destOrd="0" parTransId="{C3F1C41B-761C-47B5-A81D-5C36BCFB5D3F}" sibTransId="{83AA6F45-48A8-41C4-9540-24B6C2B602C5}"/>
    <dgm:cxn modelId="{42182625-158B-4B22-8356-6225A0C9F567}" type="presOf" srcId="{A98EADDA-D2C7-422E-B29D-F9BBCDDE1455}" destId="{AA70E95C-0AD0-46CB-AE4C-053AD0ED0B47}" srcOrd="0" destOrd="0" presId="urn:microsoft.com/office/officeart/2005/8/layout/radial6"/>
    <dgm:cxn modelId="{C21D9C50-E7C1-4AB8-928D-D04C621975C3}" type="presOf" srcId="{B50A4C20-C092-4272-92A1-9144E76E3930}" destId="{E5B9E98A-E586-4260-B93A-C67F5D086AEA}" srcOrd="0" destOrd="0" presId="urn:microsoft.com/office/officeart/2005/8/layout/radial6"/>
    <dgm:cxn modelId="{915F074B-243B-42D3-B029-CAC2683C4B14}" type="presOf" srcId="{38BD2EDE-4996-48BC-99B2-9F338F83EAA1}" destId="{CBC9B472-B339-4B95-9DFE-FB4356FB7020}" srcOrd="0" destOrd="0" presId="urn:microsoft.com/office/officeart/2005/8/layout/radial6"/>
    <dgm:cxn modelId="{C138F161-8614-4AE8-844F-C5D8A41F1793}" srcId="{A98EADDA-D2C7-422E-B29D-F9BBCDDE1455}" destId="{7FC20B10-BB79-4787-99D0-23D4E18FCCEB}" srcOrd="0" destOrd="0" parTransId="{941F9E93-A39B-4926-B41D-5B5AB6E4C932}" sibTransId="{9B84772C-871F-414B-8F14-210C348E944F}"/>
    <dgm:cxn modelId="{C98F0217-886F-4DF8-A2CA-2E4F2EC287A0}" type="presOf" srcId="{53577CE2-EDDF-4FE2-8C99-FB2C906C11DB}" destId="{08DC9D94-3CBB-4EEB-B797-BC0020674222}" srcOrd="0" destOrd="0" presId="urn:microsoft.com/office/officeart/2005/8/layout/radial6"/>
    <dgm:cxn modelId="{3ED6CE9F-4798-4597-BA64-CB2231BCF09B}" type="presOf" srcId="{9C916AA1-5035-432C-96B6-52010BFB9E64}" destId="{F11A6DA0-4B16-4570-8652-7051C9C29CF7}" srcOrd="0" destOrd="0" presId="urn:microsoft.com/office/officeart/2005/8/layout/radial6"/>
    <dgm:cxn modelId="{B2F68450-53CB-495D-9A8C-C1161C128230}" srcId="{7FC20B10-BB79-4787-99D0-23D4E18FCCEB}" destId="{E8DB7D33-E61F-40C3-A1E6-028882E3DBF4}" srcOrd="1" destOrd="0" parTransId="{D63519D6-8659-427C-B53E-1556FFF52E33}" sibTransId="{6B9B3F4C-87EA-44F5-A3B7-800C4ED6D0B5}"/>
    <dgm:cxn modelId="{460666F6-181B-48AB-A283-08CCA361A616}" type="presOf" srcId="{6B9B3F4C-87EA-44F5-A3B7-800C4ED6D0B5}" destId="{297563E8-9D5E-4154-A5F8-6A7B7503515B}" srcOrd="0" destOrd="0" presId="urn:microsoft.com/office/officeart/2005/8/layout/radial6"/>
    <dgm:cxn modelId="{71B7B47E-DCBF-4319-A042-BF7F4A40C15F}" type="presOf" srcId="{727A9CB5-46FF-4FAC-A78D-A0B37C0D4E67}" destId="{BFB8E293-1846-4DE6-9957-7D56F7B59A4C}" srcOrd="0" destOrd="0" presId="urn:microsoft.com/office/officeart/2005/8/layout/radial6"/>
    <dgm:cxn modelId="{226976A0-989A-4C52-BB8B-6875364E7247}" type="presOf" srcId="{C9F39A0E-0C6F-44BD-8192-C2C1D6FE9951}" destId="{C822A59C-38A8-46A5-AAA8-66CC248CE5E4}" srcOrd="0" destOrd="0" presId="urn:microsoft.com/office/officeart/2005/8/layout/radial6"/>
    <dgm:cxn modelId="{E47E9B6F-B0DC-4FB3-B07D-D14888200484}" srcId="{7FC20B10-BB79-4787-99D0-23D4E18FCCEB}" destId="{727A9CB5-46FF-4FAC-A78D-A0B37C0D4E67}" srcOrd="5" destOrd="0" parTransId="{D69C2458-A473-4D28-910B-6B502034E105}" sibTransId="{53577CE2-EDDF-4FE2-8C99-FB2C906C11DB}"/>
    <dgm:cxn modelId="{674A20EB-4034-4953-9BC9-268806057C98}" srcId="{7FC20B10-BB79-4787-99D0-23D4E18FCCEB}" destId="{B50A4C20-C092-4272-92A1-9144E76E3930}" srcOrd="0" destOrd="0" parTransId="{B986EA7F-D032-4D90-A16F-7A384DC7601F}" sibTransId="{9C916AA1-5035-432C-96B6-52010BFB9E64}"/>
    <dgm:cxn modelId="{156846B5-6B16-42AC-98A6-E5198C34306F}" type="presOf" srcId="{DE39F948-7BED-4249-8CDD-AD27E58F8540}" destId="{5C13D72A-9335-449D-A657-622086314545}" srcOrd="0" destOrd="0" presId="urn:microsoft.com/office/officeart/2005/8/layout/radial6"/>
    <dgm:cxn modelId="{AB8220AA-B686-45D9-90C9-2714B3AE50F3}" type="presOf" srcId="{83AA6F45-48A8-41C4-9540-24B6C2B602C5}" destId="{EDD34C28-126A-4EBE-8FEA-9FAEBA32E8E7}" srcOrd="0" destOrd="0" presId="urn:microsoft.com/office/officeart/2005/8/layout/radial6"/>
    <dgm:cxn modelId="{D439FB71-878D-4ACD-82F4-41118A6DC58A}" type="presOf" srcId="{64D71187-0465-4ED9-86BB-528FEEF24BB9}" destId="{C9DE1A8E-37AB-4400-A4F2-78F6205E2384}" srcOrd="0" destOrd="0" presId="urn:microsoft.com/office/officeart/2005/8/layout/radial6"/>
    <dgm:cxn modelId="{C5BE02A8-AC4E-4408-8B91-0E9CF6C06453}" type="presOf" srcId="{E8DB7D33-E61F-40C3-A1E6-028882E3DBF4}" destId="{F3B77CBF-7116-43F9-9F51-65B7435A6821}" srcOrd="0" destOrd="0" presId="urn:microsoft.com/office/officeart/2005/8/layout/radial6"/>
    <dgm:cxn modelId="{1245E05F-FFA6-404D-8315-A14ACBD052B1}" type="presOf" srcId="{1777B51E-885A-47D7-A05F-7D35ED161FC8}" destId="{EC926404-8F64-4DAD-BD2A-05A1AB7916E8}" srcOrd="0" destOrd="0" presId="urn:microsoft.com/office/officeart/2005/8/layout/radial6"/>
    <dgm:cxn modelId="{E79CE428-2A72-459D-95B8-1EDEFB6BB8AE}" srcId="{7FC20B10-BB79-4787-99D0-23D4E18FCCEB}" destId="{38BD2EDE-4996-48BC-99B2-9F338F83EAA1}" srcOrd="4" destOrd="0" parTransId="{66AD94B7-B3AF-4E58-BC22-9BF3539A3ABB}" sibTransId="{DE39F948-7BED-4249-8CDD-AD27E58F8540}"/>
    <dgm:cxn modelId="{E2F6BBF9-0009-460A-A30D-AF83C056CA19}" type="presOf" srcId="{7FC20B10-BB79-4787-99D0-23D4E18FCCEB}" destId="{AA4F93D9-751E-43D2-92F7-DCB20934CA1A}" srcOrd="0" destOrd="0" presId="urn:microsoft.com/office/officeart/2005/8/layout/radial6"/>
    <dgm:cxn modelId="{2A64EAE5-52B3-42B3-9772-65AAEC7183C1}" srcId="{7FC20B10-BB79-4787-99D0-23D4E18FCCEB}" destId="{C9F39A0E-0C6F-44BD-8192-C2C1D6FE9951}" srcOrd="2" destOrd="0" parTransId="{FCE9FF5E-962E-4D29-BC62-C0E6AD9480AD}" sibTransId="{1777B51E-885A-47D7-A05F-7D35ED161FC8}"/>
    <dgm:cxn modelId="{FF70F546-9E34-4F90-8B93-CB6C6E2EB08E}" type="presParOf" srcId="{AA70E95C-0AD0-46CB-AE4C-053AD0ED0B47}" destId="{AA4F93D9-751E-43D2-92F7-DCB20934CA1A}" srcOrd="0" destOrd="0" presId="urn:microsoft.com/office/officeart/2005/8/layout/radial6"/>
    <dgm:cxn modelId="{6E9635DC-E921-400F-8A8C-DA90CBBAE383}" type="presParOf" srcId="{AA70E95C-0AD0-46CB-AE4C-053AD0ED0B47}" destId="{E5B9E98A-E586-4260-B93A-C67F5D086AEA}" srcOrd="1" destOrd="0" presId="urn:microsoft.com/office/officeart/2005/8/layout/radial6"/>
    <dgm:cxn modelId="{9CC8C04F-134D-4F99-B3F9-6216C904A780}" type="presParOf" srcId="{AA70E95C-0AD0-46CB-AE4C-053AD0ED0B47}" destId="{AD76B2D0-82A8-464C-8A99-C20979A1F303}" srcOrd="2" destOrd="0" presId="urn:microsoft.com/office/officeart/2005/8/layout/radial6"/>
    <dgm:cxn modelId="{3E103311-2C38-4181-8235-B05995B34440}" type="presParOf" srcId="{AA70E95C-0AD0-46CB-AE4C-053AD0ED0B47}" destId="{F11A6DA0-4B16-4570-8652-7051C9C29CF7}" srcOrd="3" destOrd="0" presId="urn:microsoft.com/office/officeart/2005/8/layout/radial6"/>
    <dgm:cxn modelId="{6AC160A8-AA52-4387-A1E2-0CCE02757B5B}" type="presParOf" srcId="{AA70E95C-0AD0-46CB-AE4C-053AD0ED0B47}" destId="{F3B77CBF-7116-43F9-9F51-65B7435A6821}" srcOrd="4" destOrd="0" presId="urn:microsoft.com/office/officeart/2005/8/layout/radial6"/>
    <dgm:cxn modelId="{D8BFC2FD-D0DD-4C02-8CE8-488C5EEECAB5}" type="presParOf" srcId="{AA70E95C-0AD0-46CB-AE4C-053AD0ED0B47}" destId="{2225C4AA-8D76-4A70-A7D0-2BBE2045B192}" srcOrd="5" destOrd="0" presId="urn:microsoft.com/office/officeart/2005/8/layout/radial6"/>
    <dgm:cxn modelId="{D896AC37-C826-462A-B2C1-F15F70C7366B}" type="presParOf" srcId="{AA70E95C-0AD0-46CB-AE4C-053AD0ED0B47}" destId="{297563E8-9D5E-4154-A5F8-6A7B7503515B}" srcOrd="6" destOrd="0" presId="urn:microsoft.com/office/officeart/2005/8/layout/radial6"/>
    <dgm:cxn modelId="{AAAF43B5-E5F5-48D5-8F87-31B15954B18F}" type="presParOf" srcId="{AA70E95C-0AD0-46CB-AE4C-053AD0ED0B47}" destId="{C822A59C-38A8-46A5-AAA8-66CC248CE5E4}" srcOrd="7" destOrd="0" presId="urn:microsoft.com/office/officeart/2005/8/layout/radial6"/>
    <dgm:cxn modelId="{87521EE6-C476-4839-94B4-019942E5BC58}" type="presParOf" srcId="{AA70E95C-0AD0-46CB-AE4C-053AD0ED0B47}" destId="{9514503B-CEB9-475E-A200-4AE9D9BF0028}" srcOrd="8" destOrd="0" presId="urn:microsoft.com/office/officeart/2005/8/layout/radial6"/>
    <dgm:cxn modelId="{118BFEC1-226E-4D74-A958-D63785CE00FF}" type="presParOf" srcId="{AA70E95C-0AD0-46CB-AE4C-053AD0ED0B47}" destId="{EC926404-8F64-4DAD-BD2A-05A1AB7916E8}" srcOrd="9" destOrd="0" presId="urn:microsoft.com/office/officeart/2005/8/layout/radial6"/>
    <dgm:cxn modelId="{0DF0EB1D-423E-45F2-8809-65CD6FCF4943}" type="presParOf" srcId="{AA70E95C-0AD0-46CB-AE4C-053AD0ED0B47}" destId="{C9DE1A8E-37AB-4400-A4F2-78F6205E2384}" srcOrd="10" destOrd="0" presId="urn:microsoft.com/office/officeart/2005/8/layout/radial6"/>
    <dgm:cxn modelId="{0346097D-9CBE-4214-8991-055D0E4D7182}" type="presParOf" srcId="{AA70E95C-0AD0-46CB-AE4C-053AD0ED0B47}" destId="{7307A67B-D356-4AC0-92DB-3C03E3A33F16}" srcOrd="11" destOrd="0" presId="urn:microsoft.com/office/officeart/2005/8/layout/radial6"/>
    <dgm:cxn modelId="{74CB6099-8B4C-4734-8B6E-7C46690CDFC9}" type="presParOf" srcId="{AA70E95C-0AD0-46CB-AE4C-053AD0ED0B47}" destId="{EDD34C28-126A-4EBE-8FEA-9FAEBA32E8E7}" srcOrd="12" destOrd="0" presId="urn:microsoft.com/office/officeart/2005/8/layout/radial6"/>
    <dgm:cxn modelId="{F3BB6BF9-042C-4B41-92E9-67FA3ACF1A14}" type="presParOf" srcId="{AA70E95C-0AD0-46CB-AE4C-053AD0ED0B47}" destId="{CBC9B472-B339-4B95-9DFE-FB4356FB7020}" srcOrd="13" destOrd="0" presId="urn:microsoft.com/office/officeart/2005/8/layout/radial6"/>
    <dgm:cxn modelId="{306A83ED-85A2-47A4-AD5D-0634F1826610}" type="presParOf" srcId="{AA70E95C-0AD0-46CB-AE4C-053AD0ED0B47}" destId="{51033B99-2210-44E8-A5ED-C3BC34F6FE0A}" srcOrd="14" destOrd="0" presId="urn:microsoft.com/office/officeart/2005/8/layout/radial6"/>
    <dgm:cxn modelId="{477F78E3-517A-44E0-A18D-9CB4A2963381}" type="presParOf" srcId="{AA70E95C-0AD0-46CB-AE4C-053AD0ED0B47}" destId="{5C13D72A-9335-449D-A657-622086314545}" srcOrd="15" destOrd="0" presId="urn:microsoft.com/office/officeart/2005/8/layout/radial6"/>
    <dgm:cxn modelId="{3DF716EA-CD3C-4A26-BF0B-8130F595A43B}" type="presParOf" srcId="{AA70E95C-0AD0-46CB-AE4C-053AD0ED0B47}" destId="{BFB8E293-1846-4DE6-9957-7D56F7B59A4C}" srcOrd="16" destOrd="0" presId="urn:microsoft.com/office/officeart/2005/8/layout/radial6"/>
    <dgm:cxn modelId="{4450B7EF-E7F9-434D-AFB8-68597F50AF38}" type="presParOf" srcId="{AA70E95C-0AD0-46CB-AE4C-053AD0ED0B47}" destId="{3BA58234-DF2F-48AB-9291-6D12D0E793B3}" srcOrd="17" destOrd="0" presId="urn:microsoft.com/office/officeart/2005/8/layout/radial6"/>
    <dgm:cxn modelId="{E4BAEB6A-BFE2-42E1-8964-8A68469F53DB}" type="presParOf" srcId="{AA70E95C-0AD0-46CB-AE4C-053AD0ED0B47}" destId="{08DC9D94-3CBB-4EEB-B797-BC0020674222}" srcOrd="18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VY_12_INOVACE_13_Příslovečné </a:t>
          </a:r>
          <a:r>
            <a:rPr lang="cs-CZ" sz="1400" kern="1200" dirty="0" smtClean="0"/>
            <a:t>určení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pro 7. ročník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smtClean="0"/>
            <a:t>Příslovečné určení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337F82-7098-41D3-A0AF-B809B7843F4B}">
      <dsp:nvSpPr>
        <dsp:cNvPr id="0" name=""/>
        <dsp:cNvSpPr/>
      </dsp:nvSpPr>
      <dsp:spPr>
        <a:xfrm>
          <a:off x="122252" y="7612"/>
          <a:ext cx="2368651" cy="1421191"/>
        </a:xfrm>
        <a:prstGeom prst="rect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rgbClr val="FFC000"/>
              </a:solidFill>
            </a:rPr>
            <a:t>MÍSTA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Pum</a:t>
          </a:r>
          <a:endParaRPr lang="cs-CZ" sz="2700" kern="1200" dirty="0"/>
        </a:p>
      </dsp:txBody>
      <dsp:txXfrm>
        <a:off x="122252" y="7612"/>
        <a:ext cx="2368651" cy="1421191"/>
      </dsp:txXfrm>
    </dsp:sp>
    <dsp:sp modelId="{0B074C6A-8E0D-476E-8A27-A45134FAAD70}">
      <dsp:nvSpPr>
        <dsp:cNvPr id="0" name=""/>
        <dsp:cNvSpPr/>
      </dsp:nvSpPr>
      <dsp:spPr>
        <a:xfrm>
          <a:off x="2727770" y="3824"/>
          <a:ext cx="2368651" cy="1428766"/>
        </a:xfrm>
        <a:prstGeom prst="rect">
          <a:avLst/>
        </a:prstGeom>
        <a:solidFill>
          <a:schemeClr val="accent2">
            <a:shade val="80000"/>
            <a:hueOff val="14797"/>
            <a:satOff val="-3251"/>
            <a:lumOff val="51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rgbClr val="FFC000"/>
              </a:solidFill>
            </a:rPr>
            <a:t>ČASU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Puč</a:t>
          </a:r>
          <a:endParaRPr lang="cs-CZ" sz="2700" kern="1200" dirty="0"/>
        </a:p>
      </dsp:txBody>
      <dsp:txXfrm>
        <a:off x="2727770" y="3824"/>
        <a:ext cx="2368651" cy="1428766"/>
      </dsp:txXfrm>
    </dsp:sp>
    <dsp:sp modelId="{8B81A911-DB3B-430D-AAA1-A172554B628E}">
      <dsp:nvSpPr>
        <dsp:cNvPr id="0" name=""/>
        <dsp:cNvSpPr/>
      </dsp:nvSpPr>
      <dsp:spPr>
        <a:xfrm>
          <a:off x="5333287" y="7612"/>
          <a:ext cx="2368651" cy="1421191"/>
        </a:xfrm>
        <a:prstGeom prst="rect">
          <a:avLst/>
        </a:prstGeom>
        <a:solidFill>
          <a:schemeClr val="accent2">
            <a:shade val="80000"/>
            <a:hueOff val="29595"/>
            <a:satOff val="-6502"/>
            <a:lumOff val="1036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rgbClr val="FFC000"/>
              </a:solidFill>
            </a:rPr>
            <a:t>ZPŮSOBU</a:t>
          </a:r>
          <a:r>
            <a:rPr lang="cs-CZ" sz="2700" kern="1200" dirty="0" smtClean="0"/>
            <a:t> </a:t>
          </a:r>
          <a:r>
            <a:rPr lang="cs-CZ" sz="2700" kern="1200" dirty="0" err="1" smtClean="0"/>
            <a:t>Puz</a:t>
          </a:r>
          <a:r>
            <a:rPr lang="cs-CZ" sz="2700" kern="1200" dirty="0" smtClean="0"/>
            <a:t>,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rgbClr val="FFC000"/>
              </a:solidFill>
            </a:rPr>
            <a:t>MÍRY</a:t>
          </a:r>
          <a:r>
            <a:rPr lang="cs-CZ" sz="2700" kern="1200" dirty="0" smtClean="0"/>
            <a:t> </a:t>
          </a:r>
          <a:r>
            <a:rPr lang="cs-CZ" sz="2700" kern="1200" dirty="0" err="1" smtClean="0"/>
            <a:t>Pu</a:t>
          </a:r>
          <a:r>
            <a:rPr lang="cs-CZ" sz="2700" kern="1200" dirty="0" smtClean="0"/>
            <a:t> mí</a:t>
          </a:r>
          <a:endParaRPr lang="cs-CZ" sz="2700" kern="1200" dirty="0"/>
        </a:p>
      </dsp:txBody>
      <dsp:txXfrm>
        <a:off x="5333287" y="7612"/>
        <a:ext cx="2368651" cy="1421191"/>
      </dsp:txXfrm>
    </dsp:sp>
    <dsp:sp modelId="{659A8E60-68A6-4459-940C-EE2C7A7007EF}">
      <dsp:nvSpPr>
        <dsp:cNvPr id="0" name=""/>
        <dsp:cNvSpPr/>
      </dsp:nvSpPr>
      <dsp:spPr>
        <a:xfrm>
          <a:off x="221973" y="1589243"/>
          <a:ext cx="2368651" cy="1421191"/>
        </a:xfrm>
        <a:prstGeom prst="rect">
          <a:avLst/>
        </a:prstGeom>
        <a:solidFill>
          <a:schemeClr val="accent2">
            <a:shade val="80000"/>
            <a:hueOff val="44392"/>
            <a:satOff val="-9753"/>
            <a:lumOff val="1555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rgbClr val="FFC000"/>
              </a:solidFill>
            </a:rPr>
            <a:t>PŘÍČINY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err="1" smtClean="0">
              <a:solidFill>
                <a:schemeClr val="bg1"/>
              </a:solidFill>
            </a:rPr>
            <a:t>Pu</a:t>
          </a:r>
          <a:r>
            <a:rPr lang="cs-CZ" sz="2700" kern="1200" dirty="0" smtClean="0">
              <a:solidFill>
                <a:schemeClr val="bg1"/>
              </a:solidFill>
            </a:rPr>
            <a:t> př.</a:t>
          </a:r>
          <a:endParaRPr lang="cs-CZ" sz="2700" kern="1200" dirty="0">
            <a:solidFill>
              <a:schemeClr val="bg1"/>
            </a:solidFill>
          </a:endParaRPr>
        </a:p>
      </dsp:txBody>
      <dsp:txXfrm>
        <a:off x="221973" y="1589243"/>
        <a:ext cx="2368651" cy="1421191"/>
      </dsp:txXfrm>
    </dsp:sp>
    <dsp:sp modelId="{5C56E459-7108-4D43-B817-DA932C812B9E}">
      <dsp:nvSpPr>
        <dsp:cNvPr id="0" name=""/>
        <dsp:cNvSpPr/>
      </dsp:nvSpPr>
      <dsp:spPr>
        <a:xfrm>
          <a:off x="2727770" y="1669455"/>
          <a:ext cx="2368651" cy="1421191"/>
        </a:xfrm>
        <a:prstGeom prst="rect">
          <a:avLst/>
        </a:prstGeom>
        <a:solidFill>
          <a:schemeClr val="accent2">
            <a:shade val="80000"/>
            <a:hueOff val="59189"/>
            <a:satOff val="-13003"/>
            <a:lumOff val="2073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rgbClr val="FFC000"/>
              </a:solidFill>
            </a:rPr>
            <a:t>ÚČELU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err="1" smtClean="0">
              <a:solidFill>
                <a:schemeClr val="bg1"/>
              </a:solidFill>
            </a:rPr>
            <a:t>Pu</a:t>
          </a:r>
          <a:r>
            <a:rPr lang="cs-CZ" sz="2700" kern="1200" dirty="0" smtClean="0">
              <a:solidFill>
                <a:schemeClr val="bg1"/>
              </a:solidFill>
            </a:rPr>
            <a:t> úč.</a:t>
          </a:r>
          <a:endParaRPr lang="cs-CZ" sz="2700" kern="1200" dirty="0">
            <a:solidFill>
              <a:schemeClr val="bg1"/>
            </a:solidFill>
          </a:endParaRPr>
        </a:p>
      </dsp:txBody>
      <dsp:txXfrm>
        <a:off x="2727770" y="1669455"/>
        <a:ext cx="2368651" cy="1421191"/>
      </dsp:txXfrm>
    </dsp:sp>
    <dsp:sp modelId="{15AC70EB-594A-4C62-BB1E-6C3780526C81}">
      <dsp:nvSpPr>
        <dsp:cNvPr id="0" name=""/>
        <dsp:cNvSpPr/>
      </dsp:nvSpPr>
      <dsp:spPr>
        <a:xfrm>
          <a:off x="5333287" y="1669455"/>
          <a:ext cx="2368651" cy="1421191"/>
        </a:xfrm>
        <a:prstGeom prst="rect">
          <a:avLst/>
        </a:prstGeom>
        <a:solidFill>
          <a:schemeClr val="accent2">
            <a:shade val="80000"/>
            <a:hueOff val="73987"/>
            <a:satOff val="-16254"/>
            <a:lumOff val="2592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rgbClr val="FFC000"/>
              </a:solidFill>
            </a:rPr>
            <a:t>PODMÍNKY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err="1" smtClean="0">
              <a:solidFill>
                <a:schemeClr val="bg1"/>
              </a:solidFill>
            </a:rPr>
            <a:t>Pu</a:t>
          </a:r>
          <a:r>
            <a:rPr lang="cs-CZ" sz="2700" kern="1200" dirty="0" smtClean="0">
              <a:solidFill>
                <a:schemeClr val="bg1"/>
              </a:solidFill>
            </a:rPr>
            <a:t> pod.</a:t>
          </a:r>
          <a:endParaRPr lang="cs-CZ" sz="2700" kern="1200" dirty="0">
            <a:solidFill>
              <a:schemeClr val="bg1"/>
            </a:solidFill>
          </a:endParaRPr>
        </a:p>
      </dsp:txBody>
      <dsp:txXfrm>
        <a:off x="5333287" y="1669455"/>
        <a:ext cx="2368651" cy="1421191"/>
      </dsp:txXfrm>
    </dsp:sp>
    <dsp:sp modelId="{E8445817-A56D-4837-9876-C29072142D6A}">
      <dsp:nvSpPr>
        <dsp:cNvPr id="0" name=""/>
        <dsp:cNvSpPr/>
      </dsp:nvSpPr>
      <dsp:spPr>
        <a:xfrm>
          <a:off x="2736297" y="3312362"/>
          <a:ext cx="2368651" cy="1421191"/>
        </a:xfrm>
        <a:prstGeom prst="rect">
          <a:avLst/>
        </a:prstGeom>
        <a:solidFill>
          <a:schemeClr val="accent2">
            <a:shade val="80000"/>
            <a:hueOff val="88784"/>
            <a:satOff val="-19505"/>
            <a:lumOff val="3110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rgbClr val="FFC000"/>
              </a:solidFill>
            </a:rPr>
            <a:t>PŘÍPUSTKY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err="1" smtClean="0">
              <a:solidFill>
                <a:schemeClr val="bg1"/>
              </a:solidFill>
            </a:rPr>
            <a:t>Pu</a:t>
          </a:r>
          <a:r>
            <a:rPr lang="cs-CZ" sz="2700" kern="1200" dirty="0" smtClean="0">
              <a:solidFill>
                <a:schemeClr val="bg1"/>
              </a:solidFill>
            </a:rPr>
            <a:t> pří.</a:t>
          </a:r>
          <a:endParaRPr lang="cs-CZ" sz="2700" kern="1200" dirty="0">
            <a:solidFill>
              <a:schemeClr val="bg1"/>
            </a:solidFill>
          </a:endParaRPr>
        </a:p>
      </dsp:txBody>
      <dsp:txXfrm>
        <a:off x="2736297" y="3312362"/>
        <a:ext cx="2368651" cy="14211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489D01-57A8-4D1D-BC98-A3FB418AB7BC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8A9448-546B-4F05-B494-DF90DD30E1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31817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39505C43-59E1-4FA1-B898-EC1FDEC3904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935196C8-D3E1-42DE-BBF1-506C8C7FAD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5C43-59E1-4FA1-B898-EC1FDEC3904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196C8-D3E1-42DE-BBF1-506C8C7FAD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5C43-59E1-4FA1-B898-EC1FDEC3904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196C8-D3E1-42DE-BBF1-506C8C7FAD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5C43-59E1-4FA1-B898-EC1FDEC3904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196C8-D3E1-42DE-BBF1-506C8C7FAD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9505C43-59E1-4FA1-B898-EC1FDEC3904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35196C8-D3E1-42DE-BBF1-506C8C7FAD33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39505C43-59E1-4FA1-B898-EC1FDEC3904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935196C8-D3E1-42DE-BBF1-506C8C7FAD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5C43-59E1-4FA1-B898-EC1FDEC3904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196C8-D3E1-42DE-BBF1-506C8C7FAD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5C43-59E1-4FA1-B898-EC1FDEC3904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196C8-D3E1-42DE-BBF1-506C8C7FAD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5C43-59E1-4FA1-B898-EC1FDEC3904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196C8-D3E1-42DE-BBF1-506C8C7FAD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5C43-59E1-4FA1-B898-EC1FDEC3904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196C8-D3E1-42DE-BBF1-506C8C7FAD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5C43-59E1-4FA1-B898-EC1FDEC3904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196C8-D3E1-42DE-BBF1-506C8C7FAD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5C43-59E1-4FA1-B898-EC1FDEC3904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196C8-D3E1-42DE-BBF1-506C8C7FAD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1277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5C43-59E1-4FA1-B898-EC1FDEC3904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196C8-D3E1-42DE-BBF1-506C8C7FAD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4246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5C43-59E1-4FA1-B898-EC1FDEC3904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196C8-D3E1-42DE-BBF1-506C8C7FAD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27384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5C43-59E1-4FA1-B898-EC1FDEC3904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196C8-D3E1-42DE-BBF1-506C8C7FAD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37148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5C43-59E1-4FA1-B898-EC1FDEC3904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196C8-D3E1-42DE-BBF1-506C8C7FAD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6547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5C43-59E1-4FA1-B898-EC1FDEC3904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196C8-D3E1-42DE-BBF1-506C8C7FAD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41842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5C43-59E1-4FA1-B898-EC1FDEC3904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196C8-D3E1-42DE-BBF1-506C8C7FAD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5000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5C43-59E1-4FA1-B898-EC1FDEC3904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196C8-D3E1-42DE-BBF1-506C8C7FAD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96119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5C43-59E1-4FA1-B898-EC1FDEC3904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196C8-D3E1-42DE-BBF1-506C8C7FAD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8621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5C43-59E1-4FA1-B898-EC1FDEC3904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196C8-D3E1-42DE-BBF1-506C8C7FAD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2320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5C43-59E1-4FA1-B898-EC1FDEC3904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196C8-D3E1-42DE-BBF1-506C8C7FAD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1647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39505C43-59E1-4FA1-B898-EC1FDEC3904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935196C8-D3E1-42DE-BBF1-506C8C7FAD3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505C43-59E1-4FA1-B898-EC1FDEC3904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5196C8-D3E1-42DE-BBF1-506C8C7FAD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97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5945394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2158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332656"/>
            <a:ext cx="7024744" cy="79208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Anotace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0785431"/>
              </p:ext>
            </p:extLst>
          </p:nvPr>
        </p:nvGraphicFramePr>
        <p:xfrm>
          <a:off x="1691680" y="1340768"/>
          <a:ext cx="6120680" cy="457381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96344"/>
                <a:gridCol w="3024336"/>
              </a:tblGrid>
              <a:tr h="368554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757794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procvičování</a:t>
                      </a:r>
                      <a:endParaRPr lang="cs-CZ" dirty="0"/>
                    </a:p>
                  </a:txBody>
                  <a:tcPr/>
                </a:tc>
              </a:tr>
              <a:tr h="805084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Pravidla,</a:t>
                      </a:r>
                      <a:r>
                        <a:rPr lang="cs-CZ" baseline="0" dirty="0" smtClean="0"/>
                        <a:t> fix na tabuli, učebnice, nástěnný mluvnický přehled</a:t>
                      </a:r>
                      <a:endParaRPr lang="cs-CZ" dirty="0"/>
                    </a:p>
                  </a:txBody>
                  <a:tcPr/>
                </a:tc>
              </a:tr>
              <a:tr h="952225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1580839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Procvičování lze realizovat pomocí fixu určeného k psaní na interaktivní tabuli.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31561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348880"/>
            <a:ext cx="8458200" cy="1470025"/>
          </a:xfrm>
        </p:spPr>
        <p:txBody>
          <a:bodyPr>
            <a:prstTxWarp prst="textArchUp">
              <a:avLst>
                <a:gd name="adj" fmla="val 10789430"/>
              </a:avLst>
            </a:prstTxWarp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6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6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PŘÍSLOVEČNÉ URČENÍ</a:t>
            </a:r>
            <a:endParaRPr lang="cs-CZ" sz="6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ROZVÍJEJÍCÍ VĚTNÝ ČLEN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769506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80728"/>
            <a:ext cx="8229600" cy="1080120"/>
          </a:xfrm>
        </p:spPr>
        <p:txBody>
          <a:bodyPr/>
          <a:lstStyle/>
          <a:p>
            <a:pPr algn="ctr"/>
            <a:r>
              <a:rPr lang="cs-CZ" dirty="0">
                <a:solidFill>
                  <a:srgbClr val="0070C0"/>
                </a:solidFill>
              </a:rPr>
              <a:t>PŘÍSLOVEČNÉ URČENÍ (</a:t>
            </a:r>
            <a:r>
              <a:rPr lang="cs-CZ" dirty="0" err="1">
                <a:solidFill>
                  <a:srgbClr val="0070C0"/>
                </a:solidFill>
              </a:rPr>
              <a:t>Pu</a:t>
            </a:r>
            <a:r>
              <a:rPr lang="cs-CZ" dirty="0">
                <a:solidFill>
                  <a:srgbClr val="0070C0"/>
                </a:solidFill>
              </a:rPr>
              <a:t>):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buClr>
                <a:srgbClr val="A04DA3"/>
              </a:buClr>
            </a:pPr>
            <a:r>
              <a:rPr lang="cs-CZ" sz="3600" dirty="0" smtClean="0">
                <a:solidFill>
                  <a:prstClr val="black"/>
                </a:solidFill>
              </a:rPr>
              <a:t>Závisí </a:t>
            </a:r>
            <a:r>
              <a:rPr lang="cs-CZ" sz="3600" dirty="0">
                <a:solidFill>
                  <a:prstClr val="black"/>
                </a:solidFill>
              </a:rPr>
              <a:t>na </a:t>
            </a:r>
            <a:r>
              <a:rPr lang="cs-CZ" sz="3600" dirty="0">
                <a:solidFill>
                  <a:srgbClr val="FF0000"/>
                </a:solidFill>
              </a:rPr>
              <a:t>slovese</a:t>
            </a:r>
            <a:r>
              <a:rPr lang="cs-CZ" sz="3600" dirty="0">
                <a:solidFill>
                  <a:prstClr val="black"/>
                </a:solidFill>
              </a:rPr>
              <a:t> (přídavném jméně, příslovci)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3200" dirty="0" smtClean="0"/>
              <a:t>Zuřivě se hádali.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2249424"/>
            <a:ext cx="4320480" cy="4525963"/>
          </a:xfrm>
        </p:spPr>
        <p:txBody>
          <a:bodyPr/>
          <a:lstStyle/>
          <a:p>
            <a:pPr lvl="0">
              <a:buClr>
                <a:srgbClr val="A04DA3"/>
              </a:buClr>
            </a:pPr>
            <a:r>
              <a:rPr lang="cs-CZ" sz="3600" dirty="0" smtClean="0">
                <a:solidFill>
                  <a:prstClr val="black"/>
                </a:solidFill>
              </a:rPr>
              <a:t>Vyjadřuje </a:t>
            </a:r>
            <a:r>
              <a:rPr lang="cs-CZ" sz="3600" dirty="0">
                <a:solidFill>
                  <a:prstClr val="black"/>
                </a:solidFill>
              </a:rPr>
              <a:t>různé </a:t>
            </a:r>
            <a:r>
              <a:rPr lang="cs-CZ" sz="3600" dirty="0" smtClean="0">
                <a:solidFill>
                  <a:prstClr val="black"/>
                </a:solidFill>
              </a:rPr>
              <a:t>bližší okolnosti dějů, vztahy</a:t>
            </a:r>
            <a:endParaRPr lang="cs-CZ" sz="3600" dirty="0">
              <a:solidFill>
                <a:prstClr val="black"/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3200" dirty="0" smtClean="0"/>
              <a:t>Had vykoukl z trávy.</a:t>
            </a:r>
          </a:p>
          <a:p>
            <a:endParaRPr lang="cs-CZ" dirty="0"/>
          </a:p>
        </p:txBody>
      </p:sp>
      <p:pic>
        <p:nvPicPr>
          <p:cNvPr id="1026" name="Picture 2" descr="C:\Users\Dufková\AppData\Local\Microsoft\Windows\Temporary Internet Files\Content.IE5\1DZTK4C2\MC9004352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4638" y="4178796"/>
            <a:ext cx="1851025" cy="1044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ufková\AppData\Local\Microsoft\Windows\Temporary Internet Files\Content.IE5\HJ7B9YIS\MC9004352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2845" y="4293096"/>
            <a:ext cx="2006600" cy="93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86443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792088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DRUHY PŘÍSLOVEČNÉHO URČENÍ: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6459825"/>
              </p:ext>
            </p:extLst>
          </p:nvPr>
        </p:nvGraphicFramePr>
        <p:xfrm>
          <a:off x="539552" y="1772816"/>
          <a:ext cx="8229600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139570247"/>
              </p:ext>
            </p:extLst>
          </p:nvPr>
        </p:nvGraphicFramePr>
        <p:xfrm>
          <a:off x="683568" y="1700808"/>
          <a:ext cx="7824192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861659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72008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616530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Místa</a:t>
            </a:r>
            <a:r>
              <a:rPr lang="cs-CZ" sz="3200" dirty="0" smtClean="0"/>
              <a:t> (kde? odkud? kudy? </a:t>
            </a:r>
            <a:r>
              <a:rPr lang="cs-CZ" sz="3200" dirty="0"/>
              <a:t>k</a:t>
            </a:r>
            <a:r>
              <a:rPr lang="cs-CZ" sz="3200" dirty="0" smtClean="0"/>
              <a:t>am?)</a:t>
            </a:r>
          </a:p>
          <a:p>
            <a:pPr marL="109728" indent="0">
              <a:buNone/>
            </a:pPr>
            <a:r>
              <a:rPr lang="cs-CZ" sz="2000" dirty="0">
                <a:solidFill>
                  <a:srgbClr val="0070C0"/>
                </a:solidFill>
              </a:rPr>
              <a:t> </a:t>
            </a:r>
            <a:r>
              <a:rPr lang="cs-CZ" sz="2000" dirty="0" smtClean="0">
                <a:solidFill>
                  <a:srgbClr val="0070C0"/>
                </a:solidFill>
              </a:rPr>
              <a:t>                      VRÁTILI SE </a:t>
            </a:r>
            <a:r>
              <a:rPr lang="cs-CZ" sz="20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VÝLETU</a:t>
            </a:r>
            <a:r>
              <a:rPr lang="cs-CZ" sz="2000" b="1" dirty="0" smtClean="0"/>
              <a:t>.</a:t>
            </a:r>
            <a:endParaRPr lang="cs-CZ" sz="2000" dirty="0" smtClean="0"/>
          </a:p>
          <a:p>
            <a:r>
              <a:rPr lang="cs-CZ" sz="3200" dirty="0" smtClean="0">
                <a:solidFill>
                  <a:srgbClr val="FF0000"/>
                </a:solidFill>
              </a:rPr>
              <a:t>Času</a:t>
            </a:r>
            <a:r>
              <a:rPr lang="cs-CZ" sz="3200" dirty="0" smtClean="0"/>
              <a:t> (kdy? odkdy? dokdy, </a:t>
            </a:r>
            <a:r>
              <a:rPr lang="cs-CZ" sz="3200" dirty="0"/>
              <a:t>j</a:t>
            </a:r>
            <a:r>
              <a:rPr lang="cs-CZ" sz="3200" dirty="0" smtClean="0"/>
              <a:t>ak dlouho?)</a:t>
            </a:r>
          </a:p>
          <a:p>
            <a:pPr marL="109728" indent="0">
              <a:buNone/>
            </a:pPr>
            <a:r>
              <a:rPr lang="cs-CZ" sz="2000" dirty="0">
                <a:solidFill>
                  <a:srgbClr val="0070C0"/>
                </a:solidFill>
              </a:rPr>
              <a:t> </a:t>
            </a:r>
            <a:r>
              <a:rPr lang="cs-CZ" sz="2000" dirty="0" smtClean="0">
                <a:solidFill>
                  <a:srgbClr val="0070C0"/>
                </a:solidFill>
              </a:rPr>
              <a:t>                      </a:t>
            </a:r>
            <a:r>
              <a:rPr lang="cs-CZ" sz="20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ODPOLEDNE</a:t>
            </a:r>
            <a:r>
              <a:rPr lang="cs-CZ" sz="2000" dirty="0" smtClean="0">
                <a:solidFill>
                  <a:srgbClr val="0070C0"/>
                </a:solidFill>
              </a:rPr>
              <a:t> BUDU HOTOV.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Způsobu, míry </a:t>
            </a:r>
            <a:r>
              <a:rPr lang="cs-CZ" sz="3200" dirty="0" smtClean="0"/>
              <a:t>(jak? </a:t>
            </a:r>
            <a:r>
              <a:rPr lang="cs-CZ" sz="3200" dirty="0"/>
              <a:t>j</a:t>
            </a:r>
            <a:r>
              <a:rPr lang="cs-CZ" sz="3200" dirty="0" smtClean="0"/>
              <a:t>akým způsobem?)</a:t>
            </a:r>
          </a:p>
          <a:p>
            <a:pPr marL="109728" indent="0">
              <a:buNone/>
            </a:pPr>
            <a:r>
              <a:rPr lang="cs-CZ" sz="2000" dirty="0" smtClean="0">
                <a:solidFill>
                  <a:srgbClr val="0070C0"/>
                </a:solidFill>
              </a:rPr>
              <a:t>                       DOPADLO TO </a:t>
            </a:r>
            <a:r>
              <a:rPr lang="cs-CZ" sz="20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VÝBORNĚ.</a:t>
            </a:r>
            <a:endParaRPr lang="cs-CZ" sz="2000" dirty="0" smtClean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Příčiny</a:t>
            </a:r>
            <a:r>
              <a:rPr lang="cs-CZ" dirty="0" smtClean="0"/>
              <a:t> (=důvod, proč? nač? k čemu?)</a:t>
            </a:r>
          </a:p>
          <a:p>
            <a:pPr marL="109728" indent="0">
              <a:buNone/>
            </a:pPr>
            <a:r>
              <a:rPr lang="cs-CZ" sz="2000" dirty="0" smtClean="0">
                <a:solidFill>
                  <a:srgbClr val="0070C0"/>
                </a:solidFill>
              </a:rPr>
              <a:t>                       </a:t>
            </a:r>
            <a:r>
              <a:rPr lang="cs-CZ" sz="20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NEPŘÍTOMNOST</a:t>
            </a:r>
            <a:r>
              <a:rPr lang="cs-CZ" sz="2000" dirty="0" smtClean="0">
                <a:solidFill>
                  <a:srgbClr val="0070C0"/>
                </a:solidFill>
              </a:rPr>
              <a:t> DIKTÁT NEPSAL.</a:t>
            </a:r>
            <a:endParaRPr lang="cs-CZ" sz="2000" b="1" u="sng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Účelu</a:t>
            </a:r>
            <a:r>
              <a:rPr lang="cs-CZ" dirty="0" smtClean="0"/>
              <a:t> (za jakým účelem?)</a:t>
            </a:r>
          </a:p>
          <a:p>
            <a:pPr marL="109728" indent="0">
              <a:buNone/>
            </a:pPr>
            <a:r>
              <a:rPr lang="cs-CZ" sz="2000" dirty="0" smtClean="0">
                <a:solidFill>
                  <a:srgbClr val="0070C0"/>
                </a:solidFill>
              </a:rPr>
              <a:t>                        SOUSED JEL </a:t>
            </a:r>
            <a:r>
              <a:rPr lang="cs-CZ" sz="20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NAKOUPIT.</a:t>
            </a:r>
            <a:endParaRPr lang="cs-CZ" sz="2000" dirty="0" smtClean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Podmínky </a:t>
            </a:r>
            <a:r>
              <a:rPr lang="cs-CZ" dirty="0" smtClean="0"/>
              <a:t>(za jaké podmínky?)</a:t>
            </a:r>
          </a:p>
          <a:p>
            <a:pPr marL="109728" indent="0">
              <a:buNone/>
            </a:pPr>
            <a:r>
              <a:rPr lang="cs-CZ" sz="2000" dirty="0" smtClean="0">
                <a:solidFill>
                  <a:srgbClr val="0070C0"/>
                </a:solidFill>
              </a:rPr>
              <a:t>                        </a:t>
            </a:r>
            <a:r>
              <a:rPr lang="cs-CZ" sz="20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DOBRÉM POČASÍ</a:t>
            </a:r>
            <a:r>
              <a:rPr lang="cs-CZ" sz="2000" dirty="0" smtClean="0">
                <a:solidFill>
                  <a:srgbClr val="0070C0"/>
                </a:solidFill>
              </a:rPr>
              <a:t> TO STIHNETE.</a:t>
            </a:r>
            <a:endParaRPr lang="cs-CZ" sz="2000" b="1" u="sng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Přípustky </a:t>
            </a:r>
            <a:r>
              <a:rPr lang="cs-CZ" dirty="0" smtClean="0"/>
              <a:t>(i přes co? </a:t>
            </a:r>
            <a:r>
              <a:rPr lang="cs-CZ" dirty="0"/>
              <a:t>n</a:t>
            </a:r>
            <a:r>
              <a:rPr lang="cs-CZ" dirty="0" smtClean="0"/>
              <a:t>avzdory čemu?)</a:t>
            </a:r>
          </a:p>
          <a:p>
            <a:pPr marL="109728" indent="0">
              <a:buNone/>
            </a:pPr>
            <a:r>
              <a:rPr lang="cs-CZ" sz="2000" dirty="0" smtClean="0">
                <a:solidFill>
                  <a:srgbClr val="0070C0"/>
                </a:solidFill>
              </a:rPr>
              <a:t>                        </a:t>
            </a:r>
            <a:r>
              <a:rPr lang="cs-CZ" sz="20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 ZÁKAZ</a:t>
            </a:r>
            <a:r>
              <a:rPr lang="cs-CZ" sz="2000" dirty="0" smtClean="0">
                <a:solidFill>
                  <a:srgbClr val="0070C0"/>
                </a:solidFill>
              </a:rPr>
              <a:t> ŠLI SAMI DOMŮ</a:t>
            </a:r>
            <a:endParaRPr lang="cs-CZ" sz="2000" b="1" u="sng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23545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936104"/>
          </a:xfrm>
        </p:spPr>
        <p:txBody>
          <a:bodyPr>
            <a:normAutofit/>
          </a:bodyPr>
          <a:lstStyle/>
          <a:p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PŘÍSLOVEČNÁ URČENÍ A URČI JEJICH DRUH:</a:t>
            </a:r>
            <a:endParaRPr lang="cs-CZ" sz="2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280920" cy="4536504"/>
          </a:xfrm>
        </p:spPr>
        <p:txBody>
          <a:bodyPr>
            <a:normAutofit/>
          </a:bodyPr>
          <a:lstStyle/>
          <a:p>
            <a:r>
              <a:rPr lang="cs-CZ" dirty="0" smtClean="0"/>
              <a:t>I přes déšť jsme vyjeli na cestu. ____________</a:t>
            </a:r>
          </a:p>
          <a:p>
            <a:r>
              <a:rPr lang="cs-CZ" dirty="0" smtClean="0"/>
              <a:t>Na dvorku pobíhaly slepice. ______________</a:t>
            </a:r>
          </a:p>
          <a:p>
            <a:r>
              <a:rPr lang="cs-CZ" dirty="0" smtClean="0"/>
              <a:t>Martin pojede v úterý k moři. _____________</a:t>
            </a:r>
          </a:p>
          <a:p>
            <a:r>
              <a:rPr lang="cs-CZ" dirty="0" smtClean="0"/>
              <a:t>Děda se tvářil moc rozzlobeně. ____________</a:t>
            </a:r>
          </a:p>
          <a:p>
            <a:r>
              <a:rPr lang="cs-CZ" dirty="0" smtClean="0"/>
              <a:t>Děti se pomalu vracely po silnici z lesa. _________________________________</a:t>
            </a:r>
          </a:p>
          <a:p>
            <a:r>
              <a:rPr lang="cs-CZ" dirty="0" smtClean="0"/>
              <a:t>Včera skákal radostí do výšky._____________</a:t>
            </a:r>
          </a:p>
          <a:p>
            <a:r>
              <a:rPr lang="cs-CZ" dirty="0" smtClean="0"/>
              <a:t>Knihy čtu pro zábavu. __________________</a:t>
            </a:r>
          </a:p>
          <a:p>
            <a:r>
              <a:rPr lang="cs-CZ" dirty="0" smtClean="0"/>
              <a:t>Při dobré vůli se dohodneme. 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31358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936104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Řešení: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363272" cy="4801720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I přes déšť </a:t>
            </a:r>
            <a:r>
              <a:rPr lang="cs-CZ" dirty="0"/>
              <a:t>jsme vyjeli na cestu. </a:t>
            </a:r>
            <a:r>
              <a:rPr lang="cs-CZ" i="1" dirty="0" smtClean="0">
                <a:solidFill>
                  <a:srgbClr val="00B050"/>
                </a:solidFill>
              </a:rPr>
              <a:t>PU přípustky</a:t>
            </a:r>
            <a:endParaRPr lang="cs-CZ" dirty="0"/>
          </a:p>
          <a:p>
            <a:r>
              <a:rPr lang="cs-CZ" dirty="0">
                <a:solidFill>
                  <a:srgbClr val="FF0000"/>
                </a:solidFill>
              </a:rPr>
              <a:t>Na dvorku </a:t>
            </a:r>
            <a:r>
              <a:rPr lang="cs-CZ" dirty="0"/>
              <a:t>pobíhaly slepice. </a:t>
            </a:r>
            <a:r>
              <a:rPr lang="cs-CZ" i="1" dirty="0" smtClean="0">
                <a:solidFill>
                  <a:srgbClr val="00B050"/>
                </a:solidFill>
              </a:rPr>
              <a:t>PU místa</a:t>
            </a:r>
            <a:endParaRPr lang="cs-CZ" dirty="0"/>
          </a:p>
          <a:p>
            <a:r>
              <a:rPr lang="cs-CZ" dirty="0"/>
              <a:t>Martin pojede </a:t>
            </a:r>
            <a:r>
              <a:rPr lang="cs-CZ" dirty="0">
                <a:solidFill>
                  <a:srgbClr val="FF0000"/>
                </a:solidFill>
              </a:rPr>
              <a:t>v úterý k moři</a:t>
            </a:r>
            <a:r>
              <a:rPr lang="cs-CZ" dirty="0"/>
              <a:t>. </a:t>
            </a:r>
            <a:r>
              <a:rPr lang="cs-CZ" i="1" dirty="0" smtClean="0">
                <a:solidFill>
                  <a:srgbClr val="00B050"/>
                </a:solidFill>
              </a:rPr>
              <a:t>PU času, místa</a:t>
            </a:r>
            <a:endParaRPr lang="cs-CZ" dirty="0"/>
          </a:p>
          <a:p>
            <a:r>
              <a:rPr lang="cs-CZ" dirty="0"/>
              <a:t>Děda se tvářil </a:t>
            </a:r>
            <a:r>
              <a:rPr lang="cs-CZ" dirty="0" smtClean="0">
                <a:solidFill>
                  <a:srgbClr val="FF0000"/>
                </a:solidFill>
              </a:rPr>
              <a:t>moc rozzlobeně</a:t>
            </a:r>
            <a:r>
              <a:rPr lang="cs-CZ" dirty="0">
                <a:solidFill>
                  <a:srgbClr val="FF0000"/>
                </a:solidFill>
              </a:rPr>
              <a:t>. </a:t>
            </a:r>
            <a:r>
              <a:rPr lang="cs-CZ" i="1" dirty="0" smtClean="0">
                <a:solidFill>
                  <a:srgbClr val="00B050"/>
                </a:solidFill>
              </a:rPr>
              <a:t>PU míry, způsobu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Děti </a:t>
            </a:r>
            <a:r>
              <a:rPr lang="cs-CZ" dirty="0"/>
              <a:t>se </a:t>
            </a:r>
            <a:r>
              <a:rPr lang="cs-CZ" dirty="0">
                <a:solidFill>
                  <a:srgbClr val="FF0000"/>
                </a:solidFill>
              </a:rPr>
              <a:t>pomalu</a:t>
            </a:r>
            <a:r>
              <a:rPr lang="cs-CZ" dirty="0"/>
              <a:t> vracely </a:t>
            </a:r>
            <a:r>
              <a:rPr lang="cs-CZ" dirty="0">
                <a:solidFill>
                  <a:srgbClr val="FF0000"/>
                </a:solidFill>
              </a:rPr>
              <a:t>po silnici z </a:t>
            </a:r>
            <a:r>
              <a:rPr lang="cs-CZ" dirty="0" smtClean="0">
                <a:solidFill>
                  <a:srgbClr val="FF0000"/>
                </a:solidFill>
              </a:rPr>
              <a:t>lesa</a:t>
            </a:r>
            <a:r>
              <a:rPr lang="cs-CZ" dirty="0" smtClean="0"/>
              <a:t>. </a:t>
            </a:r>
          </a:p>
          <a:p>
            <a:pPr marL="109728" indent="0">
              <a:buNone/>
            </a:pPr>
            <a:r>
              <a:rPr lang="cs-CZ" i="1" dirty="0" smtClean="0">
                <a:solidFill>
                  <a:srgbClr val="00B050"/>
                </a:solidFill>
              </a:rPr>
              <a:t>                                              PU způsobu, místa, místa</a:t>
            </a:r>
            <a:endParaRPr lang="cs-CZ" i="1" dirty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Včera </a:t>
            </a:r>
            <a:r>
              <a:rPr lang="cs-CZ" sz="2400" dirty="0" smtClean="0"/>
              <a:t>skákal </a:t>
            </a:r>
            <a:r>
              <a:rPr lang="cs-CZ" sz="2400" dirty="0">
                <a:solidFill>
                  <a:srgbClr val="FF0000"/>
                </a:solidFill>
              </a:rPr>
              <a:t>radostí do výšky</a:t>
            </a:r>
            <a:r>
              <a:rPr lang="cs-CZ" sz="2400" dirty="0" smtClean="0"/>
              <a:t>.  </a:t>
            </a:r>
            <a:r>
              <a:rPr lang="cs-CZ" sz="2400" i="1" dirty="0" smtClean="0">
                <a:solidFill>
                  <a:srgbClr val="00B050"/>
                </a:solidFill>
              </a:rPr>
              <a:t>    PU času, příčiny, místa</a:t>
            </a:r>
            <a:endParaRPr lang="cs-CZ" sz="2400" dirty="0"/>
          </a:p>
          <a:p>
            <a:r>
              <a:rPr lang="cs-CZ" dirty="0"/>
              <a:t>Knihy čtu </a:t>
            </a:r>
            <a:r>
              <a:rPr lang="cs-CZ" dirty="0">
                <a:solidFill>
                  <a:srgbClr val="FF0000"/>
                </a:solidFill>
              </a:rPr>
              <a:t>pro zábavu</a:t>
            </a:r>
            <a:r>
              <a:rPr lang="cs-CZ" dirty="0"/>
              <a:t>. </a:t>
            </a:r>
            <a:r>
              <a:rPr lang="cs-CZ" i="1" dirty="0" smtClean="0">
                <a:solidFill>
                  <a:srgbClr val="00B050"/>
                </a:solidFill>
              </a:rPr>
              <a:t>PU účelu</a:t>
            </a:r>
            <a:endParaRPr lang="cs-CZ" dirty="0"/>
          </a:p>
          <a:p>
            <a:r>
              <a:rPr lang="cs-CZ" dirty="0">
                <a:solidFill>
                  <a:srgbClr val="FF0000"/>
                </a:solidFill>
              </a:rPr>
              <a:t>Při dobré vůli </a:t>
            </a:r>
            <a:r>
              <a:rPr lang="cs-CZ" dirty="0"/>
              <a:t>se dohodneme. </a:t>
            </a:r>
            <a:r>
              <a:rPr lang="cs-CZ" i="1" dirty="0" smtClean="0">
                <a:solidFill>
                  <a:srgbClr val="00B050"/>
                </a:solidFill>
              </a:rPr>
              <a:t>PU podmínky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02021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POZOR!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4365104"/>
            <a:ext cx="7355160" cy="1287434"/>
          </a:xfrm>
        </p:spPr>
        <p:txBody>
          <a:bodyPr>
            <a:noAutofit/>
          </a:bodyPr>
          <a:lstStyle/>
          <a:p>
            <a:r>
              <a:rPr lang="cs-CZ" sz="3200" dirty="0" smtClean="0"/>
              <a:t>NEZAMĚŇTE S PŘÍVLASTKEM!</a:t>
            </a:r>
          </a:p>
          <a:p>
            <a:r>
              <a:rPr lang="cs-CZ" sz="3200" dirty="0"/>
              <a:t>n</a:t>
            </a:r>
            <a:r>
              <a:rPr lang="cs-CZ" sz="3200" dirty="0" smtClean="0"/>
              <a:t>apř. VYHLÍDKA </a:t>
            </a:r>
            <a:r>
              <a:rPr lang="cs-CZ" sz="3200" dirty="0" smtClean="0">
                <a:solidFill>
                  <a:srgbClr val="FF0000"/>
                </a:solidFill>
              </a:rPr>
              <a:t>NA ZAHRADU = </a:t>
            </a:r>
            <a:r>
              <a:rPr lang="cs-CZ" sz="3200" dirty="0" err="1" smtClean="0">
                <a:solidFill>
                  <a:srgbClr val="FF0000"/>
                </a:solidFill>
              </a:rPr>
              <a:t>Pk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61487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POKUSTE SE VYTVOŘIT VĚTU: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738143"/>
              </p:ext>
            </p:extLst>
          </p:nvPr>
        </p:nvGraphicFramePr>
        <p:xfrm>
          <a:off x="467544" y="1844824"/>
          <a:ext cx="8229600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3839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ŘEŠENÍ (příklad): Včera psal celé odpoledne v pokoji otráveně za trest do sešitu sloh.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1539146"/>
              </p:ext>
            </p:extLst>
          </p:nvPr>
        </p:nvGraphicFramePr>
        <p:xfrm>
          <a:off x="457200" y="1340768"/>
          <a:ext cx="8229600" cy="52330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39649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51055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165</TotalTime>
  <Words>481</Words>
  <Application>Microsoft Office PowerPoint</Application>
  <PresentationFormat>Předvádění na obrazovce (4:3)</PresentationFormat>
  <Paragraphs>103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Urbanistický</vt:lpstr>
      <vt:lpstr>Motiv systému Office</vt:lpstr>
      <vt:lpstr>Prezentace aplikace PowerPoint</vt:lpstr>
      <vt:lpstr>Anotace</vt:lpstr>
      <vt:lpstr> PŘÍSLOVEČNÉ URČENÍ</vt:lpstr>
      <vt:lpstr>PŘÍSLOVEČNÉ URČENÍ (Pu):</vt:lpstr>
      <vt:lpstr>DRUHY PŘÍSLOVEČNÉHO URČENÍ:</vt:lpstr>
      <vt:lpstr>Prezentace aplikace PowerPoint</vt:lpstr>
      <vt:lpstr>VYHLEDEJ PŘÍSLOVEČNÁ URČENÍ A URČI JEJICH DRUH:</vt:lpstr>
      <vt:lpstr>Řešení:</vt:lpstr>
      <vt:lpstr>POZOR!</vt:lpstr>
      <vt:lpstr>POKUSTE SE VYTVOŘIT VĚTU:</vt:lpstr>
      <vt:lpstr>ŘEŠENÍ (příklad): Včera psal celé odpoledne v pokoji otráveně za trest do sešitu sloh.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PŘÍSLOVEČNÉ URČENÍ</dc:title>
  <dc:creator>Dufková</dc:creator>
  <cp:lastModifiedBy>Dufková</cp:lastModifiedBy>
  <cp:revision>19</cp:revision>
  <dcterms:created xsi:type="dcterms:W3CDTF">2012-06-02T17:51:07Z</dcterms:created>
  <dcterms:modified xsi:type="dcterms:W3CDTF">2012-06-02T20:40:45Z</dcterms:modified>
</cp:coreProperties>
</file>