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8" r:id="rId4"/>
    <p:sldId id="264" r:id="rId5"/>
    <p:sldId id="260" r:id="rId6"/>
    <p:sldId id="259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VY_12_INOVACE_16_Přístavek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Přístavek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4C2DC7-CD04-4C66-B345-08F70FE205A2}" type="presOf" srcId="{019433A1-1324-4DE1-9E6F-32B851095F74}" destId="{E7297F21-D4FD-4A41-AE58-814D01A6B5E7}" srcOrd="1" destOrd="0" presId="urn:microsoft.com/office/officeart/2005/8/layout/target3"/>
    <dgm:cxn modelId="{A55B4368-B786-408D-9B01-A1879CBC7C0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03EFF0B-762C-455A-9CBD-142456D523C3}" type="presOf" srcId="{C73C7642-F245-4585-8F88-243F9FAEF6CA}" destId="{97289DF2-90F4-4EC2-A9FC-633B00BAB610}" srcOrd="0" destOrd="0" presId="urn:microsoft.com/office/officeart/2005/8/layout/target3"/>
    <dgm:cxn modelId="{8BB3B3CC-9FA5-4F91-B702-01B21C214100}" type="presOf" srcId="{EBC41103-E2E5-4D48-9B4B-425520D3D098}" destId="{50C2F88D-8688-44C2-A854-691F34009D3B}" srcOrd="0" destOrd="0" presId="urn:microsoft.com/office/officeart/2005/8/layout/target3"/>
    <dgm:cxn modelId="{6E8994D2-5437-4EE8-B078-45A03FF3CA31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7C964CB-B1F5-4BEA-9B1F-5897D456202B}" type="presOf" srcId="{DAEA276B-ECF9-46F6-A7D3-4693B2D32BC4}" destId="{CDED6FE3-AD8F-4ACC-B6B8-710EDDD97598}" srcOrd="0" destOrd="0" presId="urn:microsoft.com/office/officeart/2005/8/layout/target3"/>
    <dgm:cxn modelId="{CA1C528F-56A9-4389-B2E1-21879D56D5D0}" type="presOf" srcId="{FBBFC3EA-9D9D-4F3A-BEA6-9C2C0E46BF20}" destId="{832BF48F-0145-4429-9E02-8FCA946CCE9E}" srcOrd="1" destOrd="0" presId="urn:microsoft.com/office/officeart/2005/8/layout/target3"/>
    <dgm:cxn modelId="{15626F9F-09A5-488C-9F14-E6BF18E74372}" type="presOf" srcId="{445C7998-7549-48B0-BD68-D4F0167F02E5}" destId="{BC35EE03-4121-4EF9-923D-7CB6D30D358D}" srcOrd="0" destOrd="0" presId="urn:microsoft.com/office/officeart/2005/8/layout/target3"/>
    <dgm:cxn modelId="{FFFEB123-C1D8-4126-BE2A-4763E149B178}" type="presOf" srcId="{39F8B381-5807-488E-AC22-73DD4140ED4A}" destId="{71045F8C-00FA-488E-A7BD-E2E6753D979D}" srcOrd="0" destOrd="0" presId="urn:microsoft.com/office/officeart/2005/8/layout/target3"/>
    <dgm:cxn modelId="{F0B5EC6E-873C-41F9-971D-A8AC9C1E5F57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E7021B-6F8A-4DD0-9D10-E10841E98762}" type="presOf" srcId="{DAEA276B-ECF9-46F6-A7D3-4693B2D32BC4}" destId="{F69A1436-182C-465B-AD7F-FE48E0C090C1}" srcOrd="1" destOrd="0" presId="urn:microsoft.com/office/officeart/2005/8/layout/target3"/>
    <dgm:cxn modelId="{93895AF6-BB90-482D-BD48-6522999097F9}" type="presOf" srcId="{C73C7642-F245-4585-8F88-243F9FAEF6CA}" destId="{AA41A67C-3D3F-4AE9-9E0F-5D7F7BB2E741}" srcOrd="1" destOrd="0" presId="urn:microsoft.com/office/officeart/2005/8/layout/target3"/>
    <dgm:cxn modelId="{69CD4195-5CB1-453F-B706-118D9897FDB8}" type="presOf" srcId="{445C7998-7549-48B0-BD68-D4F0167F02E5}" destId="{4D19AB04-24FA-40C2-B203-52AE3D15E171}" srcOrd="1" destOrd="0" presId="urn:microsoft.com/office/officeart/2005/8/layout/target3"/>
    <dgm:cxn modelId="{FA9150F3-C88F-46DC-A659-26A52772C10C}" type="presParOf" srcId="{71045F8C-00FA-488E-A7BD-E2E6753D979D}" destId="{3577EC6B-C980-4F34-8C69-4365E7B8FC8C}" srcOrd="0" destOrd="0" presId="urn:microsoft.com/office/officeart/2005/8/layout/target3"/>
    <dgm:cxn modelId="{86F78A44-BAC4-4AAE-9EFD-1CE9B9235451}" type="presParOf" srcId="{71045F8C-00FA-488E-A7BD-E2E6753D979D}" destId="{6940EB87-DC1D-4BC3-9408-9AC2E1FFC039}" srcOrd="1" destOrd="0" presId="urn:microsoft.com/office/officeart/2005/8/layout/target3"/>
    <dgm:cxn modelId="{8DA93B79-D0D5-4910-A3B2-BC01FD93D268}" type="presParOf" srcId="{71045F8C-00FA-488E-A7BD-E2E6753D979D}" destId="{BC35EE03-4121-4EF9-923D-7CB6D30D358D}" srcOrd="2" destOrd="0" presId="urn:microsoft.com/office/officeart/2005/8/layout/target3"/>
    <dgm:cxn modelId="{AB90A537-2F6E-4005-8A5B-018049757887}" type="presParOf" srcId="{71045F8C-00FA-488E-A7BD-E2E6753D979D}" destId="{C95EEA27-3CBF-4645-A92D-9D8AF5C1CBFC}" srcOrd="3" destOrd="0" presId="urn:microsoft.com/office/officeart/2005/8/layout/target3"/>
    <dgm:cxn modelId="{A8732527-259A-43FA-91D1-518BF911CF53}" type="presParOf" srcId="{71045F8C-00FA-488E-A7BD-E2E6753D979D}" destId="{851BB866-B6AE-4566-893F-4C635BA974FC}" srcOrd="4" destOrd="0" presId="urn:microsoft.com/office/officeart/2005/8/layout/target3"/>
    <dgm:cxn modelId="{4E34CA6B-93D0-4A23-B6B4-823D098AFB86}" type="presParOf" srcId="{71045F8C-00FA-488E-A7BD-E2E6753D979D}" destId="{643EA938-EDE0-4533-ACCC-D2BD6F3A527C}" srcOrd="5" destOrd="0" presId="urn:microsoft.com/office/officeart/2005/8/layout/target3"/>
    <dgm:cxn modelId="{2C7697F2-CC53-4AD9-AF11-E98BA912F8C3}" type="presParOf" srcId="{71045F8C-00FA-488E-A7BD-E2E6753D979D}" destId="{92F31B18-D66D-4CC7-89B9-378928DE877D}" srcOrd="6" destOrd="0" presId="urn:microsoft.com/office/officeart/2005/8/layout/target3"/>
    <dgm:cxn modelId="{599B00A2-DE30-44E8-A2C1-A2DBD913558B}" type="presParOf" srcId="{71045F8C-00FA-488E-A7BD-E2E6753D979D}" destId="{902074E1-B931-4618-97F1-FADBE82E9C3C}" srcOrd="7" destOrd="0" presId="urn:microsoft.com/office/officeart/2005/8/layout/target3"/>
    <dgm:cxn modelId="{1732E785-6643-481A-B913-AFAB89D5BFB9}" type="presParOf" srcId="{71045F8C-00FA-488E-A7BD-E2E6753D979D}" destId="{A3817367-F2BC-482F-8832-FA00B51DCCF3}" srcOrd="8" destOrd="0" presId="urn:microsoft.com/office/officeart/2005/8/layout/target3"/>
    <dgm:cxn modelId="{1FBAA3B5-21DA-49AE-8393-5BEE8885BCED}" type="presParOf" srcId="{71045F8C-00FA-488E-A7BD-E2E6753D979D}" destId="{626ABFF6-56C8-4386-B662-68EC364EED9D}" srcOrd="9" destOrd="0" presId="urn:microsoft.com/office/officeart/2005/8/layout/target3"/>
    <dgm:cxn modelId="{F3214D14-CB1C-42FB-862B-15864F6A5868}" type="presParOf" srcId="{71045F8C-00FA-488E-A7BD-E2E6753D979D}" destId="{6DB11F1C-D028-4800-9625-6611CA9DE6D4}" srcOrd="10" destOrd="0" presId="urn:microsoft.com/office/officeart/2005/8/layout/target3"/>
    <dgm:cxn modelId="{FC51E227-F28A-474D-8DF6-DEC594CAF90E}" type="presParOf" srcId="{71045F8C-00FA-488E-A7BD-E2E6753D979D}" destId="{CDED6FE3-AD8F-4ACC-B6B8-710EDDD97598}" srcOrd="11" destOrd="0" presId="urn:microsoft.com/office/officeart/2005/8/layout/target3"/>
    <dgm:cxn modelId="{DE04B60A-B8FD-4697-8DB6-00BF2F4BACE4}" type="presParOf" srcId="{71045F8C-00FA-488E-A7BD-E2E6753D979D}" destId="{397AC6D7-84A6-4150-958F-83C92D9ACF38}" srcOrd="12" destOrd="0" presId="urn:microsoft.com/office/officeart/2005/8/layout/target3"/>
    <dgm:cxn modelId="{949296D2-4BFC-4DB1-B9AE-5622B443A110}" type="presParOf" srcId="{71045F8C-00FA-488E-A7BD-E2E6753D979D}" destId="{D7419528-33A6-416D-9E64-B3F7915C5149}" srcOrd="13" destOrd="0" presId="urn:microsoft.com/office/officeart/2005/8/layout/target3"/>
    <dgm:cxn modelId="{1F53FEF3-68D9-4C70-A72A-A382E855CA29}" type="presParOf" srcId="{71045F8C-00FA-488E-A7BD-E2E6753D979D}" destId="{97289DF2-90F4-4EC2-A9FC-633B00BAB610}" srcOrd="14" destOrd="0" presId="urn:microsoft.com/office/officeart/2005/8/layout/target3"/>
    <dgm:cxn modelId="{91A905C5-D586-4F55-8D33-A1BD31E98223}" type="presParOf" srcId="{71045F8C-00FA-488E-A7BD-E2E6753D979D}" destId="{234EBA9D-95B4-4C20-A84E-6F65F1085DC6}" srcOrd="15" destOrd="0" presId="urn:microsoft.com/office/officeart/2005/8/layout/target3"/>
    <dgm:cxn modelId="{4A0FFE8D-554D-4DF4-BF87-CA508714F98D}" type="presParOf" srcId="{71045F8C-00FA-488E-A7BD-E2E6753D979D}" destId="{12255512-213F-41DF-90A6-8B4CD74A2B52}" srcOrd="16" destOrd="0" presId="urn:microsoft.com/office/officeart/2005/8/layout/target3"/>
    <dgm:cxn modelId="{3D13E77D-46E9-4619-979F-13973C8B2B02}" type="presParOf" srcId="{71045F8C-00FA-488E-A7BD-E2E6753D979D}" destId="{50C2F88D-8688-44C2-A854-691F34009D3B}" srcOrd="17" destOrd="0" presId="urn:microsoft.com/office/officeart/2005/8/layout/target3"/>
    <dgm:cxn modelId="{B9AA6CDC-EC42-4A5B-A61B-05125B32B8BA}" type="presParOf" srcId="{71045F8C-00FA-488E-A7BD-E2E6753D979D}" destId="{4D19AB04-24FA-40C2-B203-52AE3D15E171}" srcOrd="18" destOrd="0" presId="urn:microsoft.com/office/officeart/2005/8/layout/target3"/>
    <dgm:cxn modelId="{E2E9A6F4-7F4F-4940-A7A0-D1C62314C9D1}" type="presParOf" srcId="{71045F8C-00FA-488E-A7BD-E2E6753D979D}" destId="{832BF48F-0145-4429-9E02-8FCA946CCE9E}" srcOrd="19" destOrd="0" presId="urn:microsoft.com/office/officeart/2005/8/layout/target3"/>
    <dgm:cxn modelId="{E986D78F-572E-4886-A0CD-E3A5852E1BA7}" type="presParOf" srcId="{71045F8C-00FA-488E-A7BD-E2E6753D979D}" destId="{E7297F21-D4FD-4A41-AE58-814D01A6B5E7}" srcOrd="20" destOrd="0" presId="urn:microsoft.com/office/officeart/2005/8/layout/target3"/>
    <dgm:cxn modelId="{0E02C1D0-59A8-43AF-8F7A-829FB3C3DF3C}" type="presParOf" srcId="{71045F8C-00FA-488E-A7BD-E2E6753D979D}" destId="{F69A1436-182C-465B-AD7F-FE48E0C090C1}" srcOrd="21" destOrd="0" presId="urn:microsoft.com/office/officeart/2005/8/layout/target3"/>
    <dgm:cxn modelId="{B06406B1-CC66-4414-9D84-75C93855DA13}" type="presParOf" srcId="{71045F8C-00FA-488E-A7BD-E2E6753D979D}" destId="{AA41A67C-3D3F-4AE9-9E0F-5D7F7BB2E741}" srcOrd="22" destOrd="0" presId="urn:microsoft.com/office/officeart/2005/8/layout/target3"/>
    <dgm:cxn modelId="{E525038F-5876-4D1A-9118-AD83F3CE918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VY_12_INOVACE_16_Přístavek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Přístavek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8666E-D7DF-4D7E-A8BF-687FBD32AAE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90C7DD-DA2D-4C55-B8DE-695809ED1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474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3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66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3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224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508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31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005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79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23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07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6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3A1F6-25FF-48A1-95C3-60E039F8C11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094468-FC9A-4A5C-8A9D-02EFB9C4F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078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11300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0956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8938950"/>
              </p:ext>
            </p:extLst>
          </p:nvPr>
        </p:nvGraphicFramePr>
        <p:xfrm>
          <a:off x="1691680" y="1340769"/>
          <a:ext cx="6120680" cy="418326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4062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64440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51559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851559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34430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1158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9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  </a:t>
            </a:r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PŘÍSTAVEK</a:t>
            </a:r>
            <a:endParaRPr lang="cs-CZ" sz="6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970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348880"/>
            <a:ext cx="7920880" cy="4176464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VĚTNÝ ČLEN, KTERÝ JE SOUŘADNĚ SPOJEN S JINÝM ČLENEM </a:t>
            </a:r>
            <a:r>
              <a:rPr lang="cs-CZ" dirty="0" smtClean="0">
                <a:solidFill>
                  <a:prstClr val="black"/>
                </a:solidFill>
              </a:rPr>
              <a:t>VĚTY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ZÁKLAD PŘÍSTAVKU TVOŘÍ PODSTATNÉ JMÉNO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PŘÍSTAVEK OZNAČUJE TOTÉŽ CO PODSTATNÉ JMÉNO, KE KTERÉMU JE VOLNĚ PŘIPOJEN (shoduje se s ním - jako přívlastek)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JE ODDĚLEN ČÁRKAMI</a:t>
            </a:r>
          </a:p>
          <a:p>
            <a:pPr marL="342900" lvl="0" indent="-34290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342900" lvl="0" indent="-342900" algn="l">
              <a:buFont typeface="Arial" pitchFamily="34" charset="0"/>
              <a:buChar char="•"/>
            </a:pPr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772400" cy="1512168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6">
                    <a:lumMod val="50000"/>
                  </a:schemeClr>
                </a:solidFill>
              </a:rPr>
              <a:t>PŘÍSTAVEK</a:t>
            </a:r>
            <a:endParaRPr lang="cs-CZ" sz="6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00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000"/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PŘÍSTAVKU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sz="3600" dirty="0" smtClean="0"/>
              <a:t>ŠUMAVU NEJKRÁSNĚJŠÍ ČESKÉ POHOŘÍ NAVŠTĚVUJE MNOHO TURISTŮ.</a:t>
            </a:r>
          </a:p>
          <a:p>
            <a:pPr lvl="0"/>
            <a:endParaRPr lang="cs-CZ" sz="3600" dirty="0" smtClean="0"/>
          </a:p>
          <a:p>
            <a:pPr lvl="0"/>
            <a:r>
              <a:rPr lang="cs-CZ" sz="3600" dirty="0" smtClean="0"/>
              <a:t>ŠUMAVU,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NEJKRÁSNĚJŠÍ ČESKÉ POHOŘÍ</a:t>
            </a:r>
            <a:r>
              <a:rPr lang="cs-CZ" sz="3600" dirty="0" smtClean="0"/>
              <a:t>, NAVŠTĚVUJE MNOHO TURISTŮ.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4419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"/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VYHLEDEJ A PODTRHNI MODŘE PŘÍSTAVKY, DOPLŇ ČÁRKY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48880"/>
            <a:ext cx="8496944" cy="4320480"/>
          </a:xfrm>
        </p:spPr>
        <p:txBody>
          <a:bodyPr>
            <a:normAutofit/>
          </a:bodyPr>
          <a:lstStyle/>
          <a:p>
            <a:pPr lvl="0"/>
            <a:r>
              <a:rPr lang="cs-CZ" sz="3000" dirty="0" smtClean="0"/>
              <a:t>MISTR </a:t>
            </a:r>
            <a:r>
              <a:rPr lang="cs-CZ" sz="3000" dirty="0"/>
              <a:t>JAN </a:t>
            </a:r>
            <a:r>
              <a:rPr lang="cs-CZ" sz="3000" dirty="0" smtClean="0"/>
              <a:t>HUS </a:t>
            </a:r>
            <a:r>
              <a:rPr lang="cs-CZ" sz="3000" dirty="0"/>
              <a:t>VÝZNAMNÁ POSTAVA NAŠICH </a:t>
            </a:r>
            <a:r>
              <a:rPr lang="cs-CZ" sz="3000" dirty="0" smtClean="0"/>
              <a:t>DĚJIN </a:t>
            </a:r>
            <a:r>
              <a:rPr lang="cs-CZ" sz="3000" dirty="0"/>
              <a:t>SE ZASLOUŽIL O ROZVOJ ČESKÉHO PRAVOPISU.</a:t>
            </a:r>
          </a:p>
          <a:p>
            <a:pPr lvl="0"/>
            <a:r>
              <a:rPr lang="cs-CZ" sz="3000" dirty="0"/>
              <a:t>V </a:t>
            </a:r>
            <a:r>
              <a:rPr lang="cs-CZ" sz="3000" dirty="0" smtClean="0"/>
              <a:t>PAŘÍŽI </a:t>
            </a:r>
            <a:r>
              <a:rPr lang="cs-CZ" sz="3000" dirty="0"/>
              <a:t>HLAVNÍM MĚSTĚ </a:t>
            </a:r>
            <a:r>
              <a:rPr lang="cs-CZ" sz="3000" dirty="0" smtClean="0"/>
              <a:t>FRANCIE </a:t>
            </a:r>
            <a:r>
              <a:rPr lang="cs-CZ" sz="3000" dirty="0"/>
              <a:t>SE KONÁ TENISOVÝ GRANDSLAMOVÝ TURNAJ.</a:t>
            </a:r>
          </a:p>
          <a:p>
            <a:pPr lvl="0"/>
            <a:r>
              <a:rPr lang="cs-CZ" sz="3000" dirty="0" smtClean="0"/>
              <a:t>MIREK </a:t>
            </a:r>
            <a:r>
              <a:rPr lang="cs-CZ" sz="3000" dirty="0"/>
              <a:t>ŽÁK NAŠÍ </a:t>
            </a:r>
            <a:r>
              <a:rPr lang="cs-CZ" sz="3000" dirty="0" smtClean="0"/>
              <a:t>TŘÍDY </a:t>
            </a:r>
            <a:r>
              <a:rPr lang="cs-CZ" sz="3000" dirty="0"/>
              <a:t>VYHRÁL ATLETICKÉ ZÁVODY</a:t>
            </a:r>
            <a:r>
              <a:rPr lang="cs-CZ" sz="3000" dirty="0" smtClean="0"/>
              <a:t>.</a:t>
            </a:r>
          </a:p>
          <a:p>
            <a:pPr lvl="0"/>
            <a:r>
              <a:rPr lang="cs-CZ" sz="3000" dirty="0" smtClean="0"/>
              <a:t>PAVLE NAŠÍ VÝBORNÉ KAMARÁDCE TO PŘEJEME.</a:t>
            </a:r>
            <a:endParaRPr lang="cs-CZ" sz="3000" dirty="0"/>
          </a:p>
          <a:p>
            <a:pPr lvl="0"/>
            <a:endParaRPr lang="cs-CZ" sz="3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14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1000"/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008112"/>
          </a:xfrm>
        </p:spPr>
        <p:txBody>
          <a:bodyPr/>
          <a:lstStyle/>
          <a:p>
            <a:pPr algn="l"/>
            <a:r>
              <a:rPr lang="cs-CZ" dirty="0" smtClean="0"/>
              <a:t>         ŘEŠENÍ: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60851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000" dirty="0" smtClean="0"/>
              <a:t>MISTR JAN HUS,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VÝZNAMNÁ POSTAVA NAŠICH DĚJIN</a:t>
            </a:r>
            <a:r>
              <a:rPr lang="cs-CZ" sz="3000" dirty="0" smtClean="0"/>
              <a:t>, SE ZASLOUŽIL O ROZVOJ ČESKÉHO PRAVOPISU.</a:t>
            </a:r>
          </a:p>
          <a:p>
            <a:r>
              <a:rPr lang="cs-CZ" sz="3000" dirty="0" smtClean="0"/>
              <a:t>V PAŘÍŽI,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HLAVNÍM MĚSTĚ FRANCIE</a:t>
            </a:r>
            <a:r>
              <a:rPr lang="cs-CZ" sz="3000" dirty="0" smtClean="0"/>
              <a:t>, SE KONÁ TENISOVÝ GRANDSLAMOVÝ TURNAJ.</a:t>
            </a:r>
          </a:p>
          <a:p>
            <a:r>
              <a:rPr lang="cs-CZ" sz="3000" dirty="0" smtClean="0"/>
              <a:t>MIREK,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ŽÁK NAŠÍ TŘÍDY</a:t>
            </a:r>
            <a:r>
              <a:rPr lang="cs-CZ" sz="3000" dirty="0" smtClean="0"/>
              <a:t>, VYHRÁL ATLETICKÉ ZÁVODY.</a:t>
            </a:r>
          </a:p>
          <a:p>
            <a:r>
              <a:rPr lang="cs-CZ" sz="3000" dirty="0" smtClean="0"/>
              <a:t>PAVLE,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NAŠÍ VÝBORNÉ KAMARÁDCE, </a:t>
            </a:r>
            <a:r>
              <a:rPr lang="cs-CZ" sz="3000" dirty="0" smtClean="0"/>
              <a:t>TO PŘEJEME.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88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11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262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PŘÍSTAVEK</vt:lpstr>
      <vt:lpstr>PŘÍKLAD PŘÍSTAVKU:</vt:lpstr>
      <vt:lpstr>VYHLEDEJ A PODTRHNI MODŘE PŘÍSTAVKY, DOPLŇ ČÁRKY</vt:lpstr>
      <vt:lpstr>         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přístavek</dc:title>
  <dc:creator>Dufková</dc:creator>
  <cp:lastModifiedBy>Dufková</cp:lastModifiedBy>
  <cp:revision>8</cp:revision>
  <dcterms:created xsi:type="dcterms:W3CDTF">2012-06-03T12:11:12Z</dcterms:created>
  <dcterms:modified xsi:type="dcterms:W3CDTF">2012-06-04T14:57:35Z</dcterms:modified>
</cp:coreProperties>
</file>