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VY_52_INOVACE_1D15Př_Vegetativní rozmnožování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Vegetativní rozmnožování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D9B7C1F-3E36-4087-BBE3-048DEC9E48B8}" type="presOf" srcId="{019433A1-1324-4DE1-9E6F-32B851095F74}" destId="{E7297F21-D4FD-4A41-AE58-814D01A6B5E7}" srcOrd="1" destOrd="0" presId="urn:microsoft.com/office/officeart/2005/8/layout/target3"/>
    <dgm:cxn modelId="{BA1DB390-0726-4CD0-B9B5-287206F7C369}" type="presOf" srcId="{EBC41103-E2E5-4D48-9B4B-425520D3D098}" destId="{A27B6496-BF1B-4384-9217-9659064D5D6A}" srcOrd="1" destOrd="0" presId="urn:microsoft.com/office/officeart/2005/8/layout/target3"/>
    <dgm:cxn modelId="{D90C0B85-7DF0-47A2-9DA3-3A0107D02941}" type="presOf" srcId="{39F8B381-5807-488E-AC22-73DD4140ED4A}" destId="{71045F8C-00FA-488E-A7BD-E2E6753D979D}" srcOrd="0" destOrd="0" presId="urn:microsoft.com/office/officeart/2005/8/layout/target3"/>
    <dgm:cxn modelId="{841439F4-AD82-4FB0-9B04-43A9298F72F5}" type="presOf" srcId="{FBBFC3EA-9D9D-4F3A-BEA6-9C2C0E46BF20}" destId="{643EA938-EDE0-4533-ACCC-D2BD6F3A527C}" srcOrd="0" destOrd="0" presId="urn:microsoft.com/office/officeart/2005/8/layout/target3"/>
    <dgm:cxn modelId="{90999A03-BF45-44B9-81D4-A70A3BA6A264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FB0B75B-9DAA-446C-B2EA-61FCB4821EEC}" type="presOf" srcId="{445C7998-7549-48B0-BD68-D4F0167F02E5}" destId="{BC35EE03-4121-4EF9-923D-7CB6D30D358D}" srcOrd="0" destOrd="0" presId="urn:microsoft.com/office/officeart/2005/8/layout/target3"/>
    <dgm:cxn modelId="{E5E7BF99-224B-4212-8BEB-0FD790FFAD16}" type="presOf" srcId="{FBBFC3EA-9D9D-4F3A-BEA6-9C2C0E46BF20}" destId="{832BF48F-0145-4429-9E02-8FCA946CCE9E}" srcOrd="1" destOrd="0" presId="urn:microsoft.com/office/officeart/2005/8/layout/target3"/>
    <dgm:cxn modelId="{F80BD6CD-C900-433B-8019-8C0B90AD9367}" type="presOf" srcId="{C73C7642-F245-4585-8F88-243F9FAEF6CA}" destId="{9A9B6F4F-B6FF-4F2D-B640-A8473E589523}" srcOrd="0" destOrd="0" presId="urn:microsoft.com/office/officeart/2005/8/layout/target3"/>
    <dgm:cxn modelId="{9610B7C9-FF6B-45A4-BAF7-E75EF140657A}" type="presOf" srcId="{EBC41103-E2E5-4D48-9B4B-425520D3D098}" destId="{3BA01B75-849B-4716-8BCD-084A86FF328F}" srcOrd="0" destOrd="0" presId="urn:microsoft.com/office/officeart/2005/8/layout/target3"/>
    <dgm:cxn modelId="{889A597E-CE6F-484A-B247-1D76C887DAAD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1862AC37-5275-473C-A6FA-74E488EB0AC4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E5CC371-6497-4634-955F-7ACADAC9846C}" type="presParOf" srcId="{71045F8C-00FA-488E-A7BD-E2E6753D979D}" destId="{3577EC6B-C980-4F34-8C69-4365E7B8FC8C}" srcOrd="0" destOrd="0" presId="urn:microsoft.com/office/officeart/2005/8/layout/target3"/>
    <dgm:cxn modelId="{90EBE68F-5847-439F-BDB5-55676B2A7F15}" type="presParOf" srcId="{71045F8C-00FA-488E-A7BD-E2E6753D979D}" destId="{6940EB87-DC1D-4BC3-9408-9AC2E1FFC039}" srcOrd="1" destOrd="0" presId="urn:microsoft.com/office/officeart/2005/8/layout/target3"/>
    <dgm:cxn modelId="{5A76A928-837A-42AF-A66E-846AB237F526}" type="presParOf" srcId="{71045F8C-00FA-488E-A7BD-E2E6753D979D}" destId="{BC35EE03-4121-4EF9-923D-7CB6D30D358D}" srcOrd="2" destOrd="0" presId="urn:microsoft.com/office/officeart/2005/8/layout/target3"/>
    <dgm:cxn modelId="{91ACC64A-5DB8-4B16-8FFF-315FBCAD797A}" type="presParOf" srcId="{71045F8C-00FA-488E-A7BD-E2E6753D979D}" destId="{C95EEA27-3CBF-4645-A92D-9D8AF5C1CBFC}" srcOrd="3" destOrd="0" presId="urn:microsoft.com/office/officeart/2005/8/layout/target3"/>
    <dgm:cxn modelId="{D0DCED93-CBFE-4568-ADAB-24D9107823AD}" type="presParOf" srcId="{71045F8C-00FA-488E-A7BD-E2E6753D979D}" destId="{851BB866-B6AE-4566-893F-4C635BA974FC}" srcOrd="4" destOrd="0" presId="urn:microsoft.com/office/officeart/2005/8/layout/target3"/>
    <dgm:cxn modelId="{0E2EE880-3FF6-4702-876C-35C05AE43B62}" type="presParOf" srcId="{71045F8C-00FA-488E-A7BD-E2E6753D979D}" destId="{643EA938-EDE0-4533-ACCC-D2BD6F3A527C}" srcOrd="5" destOrd="0" presId="urn:microsoft.com/office/officeart/2005/8/layout/target3"/>
    <dgm:cxn modelId="{841DB693-0680-45B7-A978-1E6BE52DEEFC}" type="presParOf" srcId="{71045F8C-00FA-488E-A7BD-E2E6753D979D}" destId="{92F31B18-D66D-4CC7-89B9-378928DE877D}" srcOrd="6" destOrd="0" presId="urn:microsoft.com/office/officeart/2005/8/layout/target3"/>
    <dgm:cxn modelId="{E62F735F-D7AD-47B5-AE33-FDFB016D2CEB}" type="presParOf" srcId="{71045F8C-00FA-488E-A7BD-E2E6753D979D}" destId="{902074E1-B931-4618-97F1-FADBE82E9C3C}" srcOrd="7" destOrd="0" presId="urn:microsoft.com/office/officeart/2005/8/layout/target3"/>
    <dgm:cxn modelId="{DD7948E0-AD0F-42C7-A233-EB96D44F37BC}" type="presParOf" srcId="{71045F8C-00FA-488E-A7BD-E2E6753D979D}" destId="{A3817367-F2BC-482F-8832-FA00B51DCCF3}" srcOrd="8" destOrd="0" presId="urn:microsoft.com/office/officeart/2005/8/layout/target3"/>
    <dgm:cxn modelId="{B01275CE-613B-4634-A016-BAD4E874F4BE}" type="presParOf" srcId="{71045F8C-00FA-488E-A7BD-E2E6753D979D}" destId="{2DD79E57-A63E-47D4-A1AB-6DF333476AD4}" srcOrd="9" destOrd="0" presId="urn:microsoft.com/office/officeart/2005/8/layout/target3"/>
    <dgm:cxn modelId="{2D5E3C7E-29BB-4F7D-94A4-9A39F252729A}" type="presParOf" srcId="{71045F8C-00FA-488E-A7BD-E2E6753D979D}" destId="{648967D3-ED80-4214-8D87-4E7012561E4A}" srcOrd="10" destOrd="0" presId="urn:microsoft.com/office/officeart/2005/8/layout/target3"/>
    <dgm:cxn modelId="{6EF0FB73-5217-48D7-8421-5F5C86662F98}" type="presParOf" srcId="{71045F8C-00FA-488E-A7BD-E2E6753D979D}" destId="{9A9B6F4F-B6FF-4F2D-B640-A8473E589523}" srcOrd="11" destOrd="0" presId="urn:microsoft.com/office/officeart/2005/8/layout/target3"/>
    <dgm:cxn modelId="{B378E389-F8EA-4044-810F-EC9F189E9611}" type="presParOf" srcId="{71045F8C-00FA-488E-A7BD-E2E6753D979D}" destId="{13BD0FAF-9F2C-4708-9E63-A8E8E5252943}" srcOrd="12" destOrd="0" presId="urn:microsoft.com/office/officeart/2005/8/layout/target3"/>
    <dgm:cxn modelId="{E37ACEAD-4D7E-4939-8AC0-884344C9BE7D}" type="presParOf" srcId="{71045F8C-00FA-488E-A7BD-E2E6753D979D}" destId="{6821E7C9-5E4B-45FA-8F82-01E6F26FAA25}" srcOrd="13" destOrd="0" presId="urn:microsoft.com/office/officeart/2005/8/layout/target3"/>
    <dgm:cxn modelId="{8361798B-2A23-4344-BE78-522633775578}" type="presParOf" srcId="{71045F8C-00FA-488E-A7BD-E2E6753D979D}" destId="{3BA01B75-849B-4716-8BCD-084A86FF328F}" srcOrd="14" destOrd="0" presId="urn:microsoft.com/office/officeart/2005/8/layout/target3"/>
    <dgm:cxn modelId="{3DF47EC7-FDAF-4D81-A8B0-2DB913B64231}" type="presParOf" srcId="{71045F8C-00FA-488E-A7BD-E2E6753D979D}" destId="{4D19AB04-24FA-40C2-B203-52AE3D15E171}" srcOrd="15" destOrd="0" presId="urn:microsoft.com/office/officeart/2005/8/layout/target3"/>
    <dgm:cxn modelId="{33CA7DB1-5073-4E56-BE6D-B48402CF2D66}" type="presParOf" srcId="{71045F8C-00FA-488E-A7BD-E2E6753D979D}" destId="{832BF48F-0145-4429-9E02-8FCA946CCE9E}" srcOrd="16" destOrd="0" presId="urn:microsoft.com/office/officeart/2005/8/layout/target3"/>
    <dgm:cxn modelId="{E10CB8C3-3142-4D35-8B51-F81E1701EE0C}" type="presParOf" srcId="{71045F8C-00FA-488E-A7BD-E2E6753D979D}" destId="{E7297F21-D4FD-4A41-AE58-814D01A6B5E7}" srcOrd="17" destOrd="0" presId="urn:microsoft.com/office/officeart/2005/8/layout/target3"/>
    <dgm:cxn modelId="{5D5F998A-BC0B-417E-B079-D373BA181BB1}" type="presParOf" srcId="{71045F8C-00FA-488E-A7BD-E2E6753D979D}" destId="{59F530CB-4999-43B3-A00D-6AB53886BD77}" srcOrd="18" destOrd="0" presId="urn:microsoft.com/office/officeart/2005/8/layout/target3"/>
    <dgm:cxn modelId="{E12BF51C-A24A-42C5-9130-C52930025CD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VY_52_INOVACE_1D15Př_Vegetativní rozmnožování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Vegetativní rozmnožování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9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861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994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00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602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398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25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0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05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133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592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24764-1AD9-4795-B3BE-50D0DB47212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3459E-F566-4C74-A1F8-9FA505D35C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939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62524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80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určeno pro výuku botaniky</a:t>
            </a:r>
          </a:p>
          <a:p>
            <a:r>
              <a:rPr lang="cs-CZ" dirty="0" smtClean="0"/>
              <a:t>možnost využití při výkladu, procvičování i opakování učiva</a:t>
            </a:r>
          </a:p>
          <a:p>
            <a:r>
              <a:rPr lang="cs-CZ" dirty="0" smtClean="0"/>
              <a:t>žáci přiřazují k jednotlivým obrázkům správné názvy připravené na magnetkách</a:t>
            </a:r>
          </a:p>
          <a:p>
            <a:r>
              <a:rPr lang="cs-CZ" dirty="0" smtClean="0"/>
              <a:t>dotazy doma, hledáním v literatuře a na internetu zjišťují, které rostliny se danými způsoby rozmnožují</a:t>
            </a:r>
          </a:p>
          <a:p>
            <a:r>
              <a:rPr lang="cs-CZ" dirty="0" smtClean="0"/>
              <a:t>ve skupinách zjišťují, které rostliny pěstované v budově školy či na školním pozemku se danými způsoby dají namnožit</a:t>
            </a:r>
          </a:p>
          <a:p>
            <a:r>
              <a:rPr lang="cs-CZ" dirty="0" smtClean="0"/>
              <a:t>sami prakticky zkouší různé způsoby vegetativního rozmnožování při pracovních činnostech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97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3" y="692696"/>
            <a:ext cx="8129511" cy="603444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2" name="Obdélník 1"/>
          <p:cNvSpPr/>
          <p:nvPr/>
        </p:nvSpPr>
        <p:spPr>
          <a:xfrm>
            <a:off x="5364088" y="1677049"/>
            <a:ext cx="1080120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23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4279"/>
            <a:ext cx="3203401" cy="6473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47864" y="3789040"/>
            <a:ext cx="50405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41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5723681" cy="657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15816" y="1052736"/>
            <a:ext cx="648072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1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76" y="198812"/>
            <a:ext cx="8752624" cy="6380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2996952"/>
            <a:ext cx="648072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80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6101">
            <a:off x="2621795" y="220258"/>
            <a:ext cx="3952053" cy="6001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31840" y="3429000"/>
            <a:ext cx="50405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8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786" y="188640"/>
            <a:ext cx="6731793" cy="6251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04248" y="3717032"/>
            <a:ext cx="648072" cy="11521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04248" y="3717032"/>
            <a:ext cx="648072" cy="1152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9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4211513" cy="6503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15816" y="1700808"/>
            <a:ext cx="648072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51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3784"/>
            <a:ext cx="7379865" cy="6533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79712" y="2276872"/>
            <a:ext cx="720080" cy="1008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65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6632"/>
            <a:ext cx="6947817" cy="6565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32040" y="4653136"/>
            <a:ext cx="1296144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387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snímek č. 3 – šlahouny</a:t>
            </a:r>
          </a:p>
          <a:p>
            <a:r>
              <a:rPr lang="cs-CZ" dirty="0"/>
              <a:t>snímek č</a:t>
            </a:r>
            <a:r>
              <a:rPr lang="cs-CZ" dirty="0" smtClean="0"/>
              <a:t>. 4 – cibule</a:t>
            </a:r>
          </a:p>
          <a:p>
            <a:r>
              <a:rPr lang="cs-CZ" dirty="0"/>
              <a:t>snímek č</a:t>
            </a:r>
            <a:r>
              <a:rPr lang="cs-CZ" dirty="0" smtClean="0"/>
              <a:t>. 5 – oddenkové hlízy</a:t>
            </a:r>
          </a:p>
          <a:p>
            <a:r>
              <a:rPr lang="cs-CZ" dirty="0"/>
              <a:t>snímek č</a:t>
            </a:r>
            <a:r>
              <a:rPr lang="cs-CZ" dirty="0" smtClean="0"/>
              <a:t>. 6 – hřížení</a:t>
            </a:r>
          </a:p>
          <a:p>
            <a:r>
              <a:rPr lang="cs-CZ" dirty="0"/>
              <a:t>snímek č</a:t>
            </a:r>
            <a:r>
              <a:rPr lang="cs-CZ" dirty="0" smtClean="0"/>
              <a:t>. 7 – kořenové pupeny</a:t>
            </a:r>
          </a:p>
          <a:p>
            <a:r>
              <a:rPr lang="cs-CZ" dirty="0"/>
              <a:t>snímek č</a:t>
            </a:r>
            <a:r>
              <a:rPr lang="cs-CZ" dirty="0" smtClean="0"/>
              <a:t>. 8 – listové řízky</a:t>
            </a:r>
          </a:p>
          <a:p>
            <a:r>
              <a:rPr lang="cs-CZ" dirty="0"/>
              <a:t>snímek č</a:t>
            </a:r>
            <a:r>
              <a:rPr lang="cs-CZ" dirty="0" smtClean="0"/>
              <a:t>. 9 – oddenky</a:t>
            </a:r>
          </a:p>
          <a:p>
            <a:r>
              <a:rPr lang="cs-CZ" dirty="0"/>
              <a:t>snímek č</a:t>
            </a:r>
            <a:r>
              <a:rPr lang="cs-CZ" dirty="0" smtClean="0"/>
              <a:t>. 10 – stonkové řízky</a:t>
            </a:r>
          </a:p>
          <a:p>
            <a:r>
              <a:rPr lang="cs-CZ" dirty="0"/>
              <a:t>snímek č</a:t>
            </a:r>
            <a:r>
              <a:rPr lang="cs-CZ" dirty="0" smtClean="0"/>
              <a:t>. 11 – vrcholové řízky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21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jsou </a:t>
            </a:r>
            <a:r>
              <a:rPr lang="cs-CZ" smtClean="0"/>
              <a:t>kopie kreseb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21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170</Words>
  <Application>Microsoft Office PowerPoint</Application>
  <PresentationFormat>Předvádění na obrazovce (4:3)</PresentationFormat>
  <Paragraphs>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Všohájková Jaroslava</cp:lastModifiedBy>
  <cp:revision>5</cp:revision>
  <dcterms:created xsi:type="dcterms:W3CDTF">2012-02-14T20:47:13Z</dcterms:created>
  <dcterms:modified xsi:type="dcterms:W3CDTF">2012-03-06T09:24:31Z</dcterms:modified>
</cp:coreProperties>
</file>