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Slova souznačná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VY_32_INOVACE_1B23Čj2_Slova souznačná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9DE0EF-DC3A-43E4-B1DA-855E37F0B574}" type="presOf" srcId="{39F8B381-5807-488E-AC22-73DD4140ED4A}" destId="{71045F8C-00FA-488E-A7BD-E2E6753D979D}" srcOrd="0" destOrd="0" presId="urn:microsoft.com/office/officeart/2005/8/layout/target3"/>
    <dgm:cxn modelId="{8CE4F9C0-A881-4281-9DD2-326154676C16}" type="presOf" srcId="{445C7998-7549-48B0-BD68-D4F0167F02E5}" destId="{4D19AB04-24FA-40C2-B203-52AE3D15E171}" srcOrd="1" destOrd="0" presId="urn:microsoft.com/office/officeart/2005/8/layout/target3"/>
    <dgm:cxn modelId="{E9276911-3A84-4E02-80E2-3BD08AA266AA}" type="presOf" srcId="{EBC41103-E2E5-4D48-9B4B-425520D3D098}" destId="{3BA01B75-849B-4716-8BCD-084A86FF328F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0A303E00-F115-4C00-A7D9-9E605A5F8C0C}" type="presOf" srcId="{EBC41103-E2E5-4D48-9B4B-425520D3D098}" destId="{A27B6496-BF1B-4384-9217-9659064D5D6A}" srcOrd="1" destOrd="0" presId="urn:microsoft.com/office/officeart/2005/8/layout/target3"/>
    <dgm:cxn modelId="{FC2BF9DE-CFAF-4190-952C-E348AEC6CD3F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51B5A20-0038-4E60-B0AE-351CDEA508A7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5C3BC98-FADC-4181-987C-50873DBA3D72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DEFACFF-505E-42EC-8ECA-73743955E596}" type="presOf" srcId="{019433A1-1324-4DE1-9E6F-32B851095F74}" destId="{A3817367-F2BC-482F-8832-FA00B51DCCF3}" srcOrd="0" destOrd="0" presId="urn:microsoft.com/office/officeart/2005/8/layout/target3"/>
    <dgm:cxn modelId="{0943E87A-55FD-4DB1-8294-72F9E20E8194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AFFCFD3-24B3-4B70-908E-2D4500614500}" type="presOf" srcId="{445C7998-7549-48B0-BD68-D4F0167F02E5}" destId="{BC35EE03-4121-4EF9-923D-7CB6D30D358D}" srcOrd="0" destOrd="0" presId="urn:microsoft.com/office/officeart/2005/8/layout/target3"/>
    <dgm:cxn modelId="{C16C788C-CA28-40BC-9FD3-C792094FECB9}" type="presOf" srcId="{019433A1-1324-4DE1-9E6F-32B851095F74}" destId="{E7297F21-D4FD-4A41-AE58-814D01A6B5E7}" srcOrd="1" destOrd="0" presId="urn:microsoft.com/office/officeart/2005/8/layout/target3"/>
    <dgm:cxn modelId="{1C688070-AFE0-45AE-80F1-6B5A9F1237DD}" type="presParOf" srcId="{71045F8C-00FA-488E-A7BD-E2E6753D979D}" destId="{3577EC6B-C980-4F34-8C69-4365E7B8FC8C}" srcOrd="0" destOrd="0" presId="urn:microsoft.com/office/officeart/2005/8/layout/target3"/>
    <dgm:cxn modelId="{450980FC-4C50-40BC-8C85-C90EC890AB34}" type="presParOf" srcId="{71045F8C-00FA-488E-A7BD-E2E6753D979D}" destId="{6940EB87-DC1D-4BC3-9408-9AC2E1FFC039}" srcOrd="1" destOrd="0" presId="urn:microsoft.com/office/officeart/2005/8/layout/target3"/>
    <dgm:cxn modelId="{11D98F9D-12EE-45D2-935A-208760B94054}" type="presParOf" srcId="{71045F8C-00FA-488E-A7BD-E2E6753D979D}" destId="{BC35EE03-4121-4EF9-923D-7CB6D30D358D}" srcOrd="2" destOrd="0" presId="urn:microsoft.com/office/officeart/2005/8/layout/target3"/>
    <dgm:cxn modelId="{78238647-2C7F-44BD-9152-2D82D746E03F}" type="presParOf" srcId="{71045F8C-00FA-488E-A7BD-E2E6753D979D}" destId="{C95EEA27-3CBF-4645-A92D-9D8AF5C1CBFC}" srcOrd="3" destOrd="0" presId="urn:microsoft.com/office/officeart/2005/8/layout/target3"/>
    <dgm:cxn modelId="{D8D30679-B685-4A89-949D-9946DD2CD7C6}" type="presParOf" srcId="{71045F8C-00FA-488E-A7BD-E2E6753D979D}" destId="{851BB866-B6AE-4566-893F-4C635BA974FC}" srcOrd="4" destOrd="0" presId="urn:microsoft.com/office/officeart/2005/8/layout/target3"/>
    <dgm:cxn modelId="{196018A1-E9A3-40D8-BA91-245BE3CA3AF5}" type="presParOf" srcId="{71045F8C-00FA-488E-A7BD-E2E6753D979D}" destId="{643EA938-EDE0-4533-ACCC-D2BD6F3A527C}" srcOrd="5" destOrd="0" presId="urn:microsoft.com/office/officeart/2005/8/layout/target3"/>
    <dgm:cxn modelId="{A399E556-ED6E-45B8-82C4-4832F6D2D1E2}" type="presParOf" srcId="{71045F8C-00FA-488E-A7BD-E2E6753D979D}" destId="{92F31B18-D66D-4CC7-89B9-378928DE877D}" srcOrd="6" destOrd="0" presId="urn:microsoft.com/office/officeart/2005/8/layout/target3"/>
    <dgm:cxn modelId="{1434EA8A-C5AF-4DE3-9F39-6171FFE15BD6}" type="presParOf" srcId="{71045F8C-00FA-488E-A7BD-E2E6753D979D}" destId="{902074E1-B931-4618-97F1-FADBE82E9C3C}" srcOrd="7" destOrd="0" presId="urn:microsoft.com/office/officeart/2005/8/layout/target3"/>
    <dgm:cxn modelId="{8A45F70A-C4BE-4E5F-ABE2-838D4AD09562}" type="presParOf" srcId="{71045F8C-00FA-488E-A7BD-E2E6753D979D}" destId="{A3817367-F2BC-482F-8832-FA00B51DCCF3}" srcOrd="8" destOrd="0" presId="urn:microsoft.com/office/officeart/2005/8/layout/target3"/>
    <dgm:cxn modelId="{C04049FC-D9E2-4432-9076-786059442CD6}" type="presParOf" srcId="{71045F8C-00FA-488E-A7BD-E2E6753D979D}" destId="{2DD79E57-A63E-47D4-A1AB-6DF333476AD4}" srcOrd="9" destOrd="0" presId="urn:microsoft.com/office/officeart/2005/8/layout/target3"/>
    <dgm:cxn modelId="{462C9581-B5B0-4174-B9CA-FCC81B09DF28}" type="presParOf" srcId="{71045F8C-00FA-488E-A7BD-E2E6753D979D}" destId="{648967D3-ED80-4214-8D87-4E7012561E4A}" srcOrd="10" destOrd="0" presId="urn:microsoft.com/office/officeart/2005/8/layout/target3"/>
    <dgm:cxn modelId="{20DAB520-273D-41E8-AEFD-A8850AC76E21}" type="presParOf" srcId="{71045F8C-00FA-488E-A7BD-E2E6753D979D}" destId="{9A9B6F4F-B6FF-4F2D-B640-A8473E589523}" srcOrd="11" destOrd="0" presId="urn:microsoft.com/office/officeart/2005/8/layout/target3"/>
    <dgm:cxn modelId="{98FEDB98-4160-46DE-A683-CF4E92AEEADE}" type="presParOf" srcId="{71045F8C-00FA-488E-A7BD-E2E6753D979D}" destId="{13BD0FAF-9F2C-4708-9E63-A8E8E5252943}" srcOrd="12" destOrd="0" presId="urn:microsoft.com/office/officeart/2005/8/layout/target3"/>
    <dgm:cxn modelId="{203A8AB5-AB87-4D67-A016-AE7F3B8CBABA}" type="presParOf" srcId="{71045F8C-00FA-488E-A7BD-E2E6753D979D}" destId="{6821E7C9-5E4B-45FA-8F82-01E6F26FAA25}" srcOrd="13" destOrd="0" presId="urn:microsoft.com/office/officeart/2005/8/layout/target3"/>
    <dgm:cxn modelId="{6E7EC2DA-53A7-4432-BFC2-77AD1E368FE8}" type="presParOf" srcId="{71045F8C-00FA-488E-A7BD-E2E6753D979D}" destId="{3BA01B75-849B-4716-8BCD-084A86FF328F}" srcOrd="14" destOrd="0" presId="urn:microsoft.com/office/officeart/2005/8/layout/target3"/>
    <dgm:cxn modelId="{D4741E6F-06B7-4C4D-A37A-3546AADDE248}" type="presParOf" srcId="{71045F8C-00FA-488E-A7BD-E2E6753D979D}" destId="{4D19AB04-24FA-40C2-B203-52AE3D15E171}" srcOrd="15" destOrd="0" presId="urn:microsoft.com/office/officeart/2005/8/layout/target3"/>
    <dgm:cxn modelId="{6C24D011-0C02-4D75-8F99-FBA04F7903BA}" type="presParOf" srcId="{71045F8C-00FA-488E-A7BD-E2E6753D979D}" destId="{832BF48F-0145-4429-9E02-8FCA946CCE9E}" srcOrd="16" destOrd="0" presId="urn:microsoft.com/office/officeart/2005/8/layout/target3"/>
    <dgm:cxn modelId="{712FC0BC-24E5-4351-AD9A-2D4EC8E90902}" type="presParOf" srcId="{71045F8C-00FA-488E-A7BD-E2E6753D979D}" destId="{E7297F21-D4FD-4A41-AE58-814D01A6B5E7}" srcOrd="17" destOrd="0" presId="urn:microsoft.com/office/officeart/2005/8/layout/target3"/>
    <dgm:cxn modelId="{06F94C14-5203-4B45-A3C3-6968A4858E83}" type="presParOf" srcId="{71045F8C-00FA-488E-A7BD-E2E6753D979D}" destId="{59F530CB-4999-43B3-A00D-6AB53886BD77}" srcOrd="18" destOrd="0" presId="urn:microsoft.com/office/officeart/2005/8/layout/target3"/>
    <dgm:cxn modelId="{ECF2B4E3-E33B-4CE0-80D4-A85F462DD0E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VY_32_INOVACE_1B23Čj2_Slova souznačná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Slova souznačná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30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47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297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431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811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089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686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839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489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031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457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445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05620234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procvičování souznačných slov.</a:t>
            </a:r>
          </a:p>
          <a:p>
            <a:r>
              <a:rPr lang="cs-CZ" dirty="0" smtClean="0"/>
              <a:t>Je určen pro žáky 2. ročníku (lze též využít při opakování učiva na začátku 3. ročníku).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činnostem.</a:t>
            </a:r>
          </a:p>
          <a:p>
            <a:r>
              <a:rPr lang="cs-CZ" dirty="0" smtClean="0"/>
              <a:t>Metodické pokyny: </a:t>
            </a:r>
          </a:p>
          <a:p>
            <a:pPr lvl="1">
              <a:buNone/>
            </a:pPr>
            <a:r>
              <a:rPr lang="cs-CZ" dirty="0" smtClean="0"/>
              <a:t>3. snímek - využij </a:t>
            </a:r>
            <a:r>
              <a:rPr lang="cs-CZ" dirty="0" err="1" smtClean="0"/>
              <a:t>Qdraw</a:t>
            </a:r>
            <a:r>
              <a:rPr lang="cs-CZ" dirty="0" smtClean="0"/>
              <a:t> </a:t>
            </a:r>
          </a:p>
          <a:p>
            <a:pPr lvl="1">
              <a:buNone/>
            </a:pPr>
            <a:r>
              <a:rPr lang="cs-CZ" dirty="0" smtClean="0"/>
              <a:t>                  - vymýšlej další souznačné dvojice</a:t>
            </a:r>
          </a:p>
          <a:p>
            <a:pPr lvl="1">
              <a:buNone/>
            </a:pPr>
            <a:r>
              <a:rPr lang="cs-CZ" dirty="0" smtClean="0"/>
              <a:t>4. snímek - souznačná slova přesuň na správné místo</a:t>
            </a:r>
          </a:p>
          <a:p>
            <a:pPr lvl="1">
              <a:buNone/>
            </a:pPr>
            <a:r>
              <a:rPr lang="cs-CZ" dirty="0" smtClean="0"/>
              <a:t>                  - věty s nahrazenými slovy opiš do sešitu</a:t>
            </a:r>
          </a:p>
          <a:p>
            <a:pPr lvl="1">
              <a:buNone/>
            </a:pPr>
            <a:r>
              <a:rPr lang="cs-CZ" dirty="0" smtClean="0"/>
              <a:t>5. snímek - využij </a:t>
            </a:r>
            <a:r>
              <a:rPr lang="cs-CZ" dirty="0" err="1" smtClean="0"/>
              <a:t>Qdraw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		           - orientace na stránce</a:t>
            </a:r>
          </a:p>
          <a:p>
            <a:pPr lvl="1">
              <a:buNone/>
            </a:pPr>
            <a:r>
              <a:rPr lang="cs-CZ" dirty="0" smtClean="0"/>
              <a:t>		           - po vytištění lze využít jako pexeso	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Slova souznačná, která k sobě patří, podtrhni stejnou </a:t>
            </a:r>
            <a:r>
              <a:rPr lang="cs-CZ" sz="3200" dirty="0" smtClean="0"/>
              <a:t>barvou.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152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hezký			vlhký			</a:t>
            </a:r>
          </a:p>
          <a:p>
            <a:pPr marL="0" indent="0">
              <a:buNone/>
            </a:pPr>
            <a:r>
              <a:rPr lang="cs-CZ" dirty="0" smtClean="0"/>
              <a:t>dívka				dým	</a:t>
            </a:r>
          </a:p>
          <a:p>
            <a:pPr marL="0" indent="0">
              <a:buNone/>
            </a:pPr>
            <a:r>
              <a:rPr lang="cs-CZ" dirty="0" smtClean="0"/>
              <a:t>mokrý 			chrabrý</a:t>
            </a:r>
          </a:p>
          <a:p>
            <a:pPr marL="0" indent="0">
              <a:buNone/>
            </a:pPr>
            <a:r>
              <a:rPr lang="cs-CZ" dirty="0" smtClean="0"/>
              <a:t>dům				pěkný</a:t>
            </a:r>
          </a:p>
          <a:p>
            <a:pPr marL="0" indent="0">
              <a:buNone/>
            </a:pPr>
            <a:r>
              <a:rPr lang="cs-CZ" dirty="0" smtClean="0"/>
              <a:t>kouř				chalupa</a:t>
            </a:r>
          </a:p>
          <a:p>
            <a:pPr marL="0" indent="0">
              <a:buNone/>
            </a:pPr>
            <a:r>
              <a:rPr lang="cs-CZ" dirty="0" smtClean="0"/>
              <a:t>skákat			holka</a:t>
            </a:r>
          </a:p>
          <a:p>
            <a:pPr marL="0" indent="0">
              <a:buNone/>
            </a:pPr>
            <a:r>
              <a:rPr lang="cs-CZ" dirty="0" smtClean="0"/>
              <a:t>běžet				hopsat</a:t>
            </a:r>
          </a:p>
          <a:p>
            <a:pPr marL="0" indent="0">
              <a:buNone/>
            </a:pPr>
            <a:r>
              <a:rPr lang="cs-CZ" dirty="0" smtClean="0"/>
              <a:t>statečný			utíkat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877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</a:rPr>
              <a:t>Nahraď podtržená slova slovy souznačnými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31683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Na dvorku </a:t>
            </a:r>
            <a:r>
              <a:rPr lang="cs-CZ" sz="2800" u="sng" dirty="0" smtClean="0"/>
              <a:t>skotačily </a:t>
            </a:r>
            <a:r>
              <a:rPr lang="cs-CZ" sz="2800" dirty="0" smtClean="0"/>
              <a:t>děti .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dirty="0" smtClean="0"/>
              <a:t>Umytá okna se </a:t>
            </a:r>
            <a:r>
              <a:rPr lang="cs-CZ" sz="2800" u="sng" dirty="0" smtClean="0"/>
              <a:t>třpytila.</a:t>
            </a:r>
          </a:p>
          <a:p>
            <a:pPr marL="0" indent="0">
              <a:buNone/>
            </a:pPr>
            <a:r>
              <a:rPr lang="cs-CZ" sz="2800" dirty="0" smtClean="0"/>
              <a:t>Dědeček se usmíval</a:t>
            </a:r>
            <a:r>
              <a:rPr lang="cs-CZ" sz="2800" u="sng" dirty="0" smtClean="0"/>
              <a:t> mile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Útočník dal </a:t>
            </a:r>
            <a:r>
              <a:rPr lang="cs-CZ" sz="2800" u="sng" dirty="0" smtClean="0"/>
              <a:t>gól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Bratr si svetr </a:t>
            </a:r>
            <a:r>
              <a:rPr lang="cs-CZ" sz="2800" u="sng" dirty="0" smtClean="0"/>
              <a:t>ušpinil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Domácí úkol byl </a:t>
            </a:r>
            <a:r>
              <a:rPr lang="cs-CZ" sz="2800" u="sng" dirty="0" smtClean="0"/>
              <a:t>těžký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1331640" y="5157192"/>
            <a:ext cx="1368152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hezky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331640" y="5949280"/>
            <a:ext cx="1368152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umazal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3923928" y="5949280"/>
            <a:ext cx="1368152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náročný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6516216" y="5949280"/>
            <a:ext cx="1368152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dováděly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3923928" y="5157192"/>
            <a:ext cx="1368152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branku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6516216" y="5157192"/>
            <a:ext cx="1368152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blýskala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00811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Souznačná slova vybarvi stejnou barvou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47664" y="227687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maminka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059832" y="227687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list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572000" y="227687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halenka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084168" y="227687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plot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547664" y="299695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notes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059832" y="299695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běhá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4572000" y="299695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zvíře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084168" y="299695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snaživý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1547664" y="371703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ohrada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3059832" y="371703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pokoj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4572000" y="371703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matka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6084168" y="371703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brko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1547664" y="443711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utíká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3059832" y="443711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pero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4572000" y="443711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místnost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4572000" y="515719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lupen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6084168" y="515719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blok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059832" y="515719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pilný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1547664" y="515719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živočich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6084168" y="4437112"/>
            <a:ext cx="1440160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blůzka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206</Words>
  <Application>Microsoft Office PowerPoint</Application>
  <PresentationFormat>Předvádění na obrazovce (4:3)</PresentationFormat>
  <Paragraphs>61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Slova souznačná, která k sobě patří, podtrhni stejnou barvou.</vt:lpstr>
      <vt:lpstr>Nahraď podtržená slova slovy souznačnými</vt:lpstr>
      <vt:lpstr>Souznačná slova vybarvi stejnou barvou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PROTIKLADNÁ</dc:title>
  <dc:creator>Švehlová Marie</dc:creator>
  <cp:lastModifiedBy>Martin Králík</cp:lastModifiedBy>
  <cp:revision>23</cp:revision>
  <dcterms:created xsi:type="dcterms:W3CDTF">2011-10-24T11:13:59Z</dcterms:created>
  <dcterms:modified xsi:type="dcterms:W3CDTF">2012-03-06T17:44:01Z</dcterms:modified>
</cp:coreProperties>
</file>