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61" r:id="rId2"/>
    <p:sldId id="262" r:id="rId3"/>
    <p:sldId id="256" r:id="rId4"/>
    <p:sldId id="257" r:id="rId5"/>
    <p:sldId id="263" r:id="rId6"/>
    <p:sldId id="258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</a:t>
          </a:r>
          <a:r>
            <a:rPr lang="cs-CZ" dirty="0" err="1" smtClean="0"/>
            <a:t>Mgr.Zdeňka</a:t>
          </a:r>
          <a:r>
            <a:rPr lang="cs-CZ" dirty="0" smtClean="0"/>
            <a:t> Hrádková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VY_32_INOVACE_06_ </a:t>
          </a:r>
          <a:r>
            <a:rPr lang="cs-CZ" dirty="0" smtClean="0"/>
            <a:t>Indie - opakování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Indie - opakování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Starověké státy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 custLinFactNeighborX="0" custLinFactNeighborY="0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4AC46AD-E181-49D1-B6D2-EB284047A665}" type="presOf" srcId="{C73C7642-F245-4585-8F88-243F9FAEF6CA}" destId="{97289DF2-90F4-4EC2-A9FC-633B00BAB610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B5ACB8D6-3308-4D90-98B7-9B85817DB772}" type="presOf" srcId="{39F8B381-5807-488E-AC22-73DD4140ED4A}" destId="{71045F8C-00FA-488E-A7BD-E2E6753D979D}" srcOrd="0" destOrd="0" presId="urn:microsoft.com/office/officeart/2005/8/layout/target3"/>
    <dgm:cxn modelId="{ABFB5883-A667-44BD-BF18-0645F7E9A446}" type="presOf" srcId="{FBBFC3EA-9D9D-4F3A-BEA6-9C2C0E46BF20}" destId="{832BF48F-0145-4429-9E02-8FCA946CCE9E}" srcOrd="1" destOrd="0" presId="urn:microsoft.com/office/officeart/2005/8/layout/target3"/>
    <dgm:cxn modelId="{84B25471-52D7-44B7-B7A3-B86A8BB8342E}" type="presOf" srcId="{445C7998-7549-48B0-BD68-D4F0167F02E5}" destId="{BC35EE03-4121-4EF9-923D-7CB6D30D358D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1BDC3550-4F26-4F91-9C98-8910C8A02771}" type="presOf" srcId="{DAEA276B-ECF9-46F6-A7D3-4693B2D32BC4}" destId="{CDED6FE3-AD8F-4ACC-B6B8-710EDDD97598}" srcOrd="0" destOrd="0" presId="urn:microsoft.com/office/officeart/2005/8/layout/target3"/>
    <dgm:cxn modelId="{9D194C22-DCC0-49ED-9154-303B74EECD43}" type="presOf" srcId="{019433A1-1324-4DE1-9E6F-32B851095F74}" destId="{A3817367-F2BC-482F-8832-FA00B51DCCF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74C6140-5BD1-4C84-B018-422AA59BEB82}" type="presOf" srcId="{445C7998-7549-48B0-BD68-D4F0167F02E5}" destId="{4D19AB04-24FA-40C2-B203-52AE3D15E17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22E9809A-0D2D-49F5-892B-3375685B424E}" type="presOf" srcId="{C73C7642-F245-4585-8F88-243F9FAEF6CA}" destId="{AA41A67C-3D3F-4AE9-9E0F-5D7F7BB2E741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736623F5-3DDD-426B-A201-82276988BCE5}" type="presOf" srcId="{019433A1-1324-4DE1-9E6F-32B851095F74}" destId="{E7297F21-D4FD-4A41-AE58-814D01A6B5E7}" srcOrd="1" destOrd="0" presId="urn:microsoft.com/office/officeart/2005/8/layout/target3"/>
    <dgm:cxn modelId="{0E070AEA-DC31-4D62-9179-B22DE516D58D}" type="presOf" srcId="{EBC41103-E2E5-4D48-9B4B-425520D3D098}" destId="{F969C235-9271-4D34-B740-D627A121CAD0}" srcOrd="1" destOrd="0" presId="urn:microsoft.com/office/officeart/2005/8/layout/target3"/>
    <dgm:cxn modelId="{F725BCF8-53CB-4DCC-B386-7E90843F0B10}" type="presOf" srcId="{FBBFC3EA-9D9D-4F3A-BEA6-9C2C0E46BF20}" destId="{643EA938-EDE0-4533-ACCC-D2BD6F3A527C}" srcOrd="0" destOrd="0" presId="urn:microsoft.com/office/officeart/2005/8/layout/target3"/>
    <dgm:cxn modelId="{55C5A460-F8E1-4675-BDB5-7A14AD3B29C2}" type="presOf" srcId="{DAEA276B-ECF9-46F6-A7D3-4693B2D32BC4}" destId="{F69A1436-182C-465B-AD7F-FE48E0C090C1}" srcOrd="1" destOrd="0" presId="urn:microsoft.com/office/officeart/2005/8/layout/target3"/>
    <dgm:cxn modelId="{7EB89718-F03F-4DA9-A9D2-90AE42A4D17B}" type="presOf" srcId="{EBC41103-E2E5-4D48-9B4B-425520D3D098}" destId="{50C2F88D-8688-44C2-A854-691F34009D3B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1551BBB3-318F-491B-925B-60037CD27010}" type="presParOf" srcId="{71045F8C-00FA-488E-A7BD-E2E6753D979D}" destId="{3577EC6B-C980-4F34-8C69-4365E7B8FC8C}" srcOrd="0" destOrd="0" presId="urn:microsoft.com/office/officeart/2005/8/layout/target3"/>
    <dgm:cxn modelId="{9BCAF3B9-AAD1-4FBF-B312-2B3FDBD20621}" type="presParOf" srcId="{71045F8C-00FA-488E-A7BD-E2E6753D979D}" destId="{6940EB87-DC1D-4BC3-9408-9AC2E1FFC039}" srcOrd="1" destOrd="0" presId="urn:microsoft.com/office/officeart/2005/8/layout/target3"/>
    <dgm:cxn modelId="{8738B05C-78D9-4831-B455-DC7B6111B19E}" type="presParOf" srcId="{71045F8C-00FA-488E-A7BD-E2E6753D979D}" destId="{BC35EE03-4121-4EF9-923D-7CB6D30D358D}" srcOrd="2" destOrd="0" presId="urn:microsoft.com/office/officeart/2005/8/layout/target3"/>
    <dgm:cxn modelId="{0B41E871-DAEA-467E-9FFD-F3C13C7CC6A1}" type="presParOf" srcId="{71045F8C-00FA-488E-A7BD-E2E6753D979D}" destId="{C95EEA27-3CBF-4645-A92D-9D8AF5C1CBFC}" srcOrd="3" destOrd="0" presId="urn:microsoft.com/office/officeart/2005/8/layout/target3"/>
    <dgm:cxn modelId="{4463EC48-E35B-488A-A5D8-583B2063BDE6}" type="presParOf" srcId="{71045F8C-00FA-488E-A7BD-E2E6753D979D}" destId="{851BB866-B6AE-4566-893F-4C635BA974FC}" srcOrd="4" destOrd="0" presId="urn:microsoft.com/office/officeart/2005/8/layout/target3"/>
    <dgm:cxn modelId="{60DF22AB-7F6C-4818-A79B-DEDC3817F7F7}" type="presParOf" srcId="{71045F8C-00FA-488E-A7BD-E2E6753D979D}" destId="{643EA938-EDE0-4533-ACCC-D2BD6F3A527C}" srcOrd="5" destOrd="0" presId="urn:microsoft.com/office/officeart/2005/8/layout/target3"/>
    <dgm:cxn modelId="{3397D746-22EB-4A72-86A0-3C178133DECA}" type="presParOf" srcId="{71045F8C-00FA-488E-A7BD-E2E6753D979D}" destId="{92F31B18-D66D-4CC7-89B9-378928DE877D}" srcOrd="6" destOrd="0" presId="urn:microsoft.com/office/officeart/2005/8/layout/target3"/>
    <dgm:cxn modelId="{4ECCEC7C-7074-414F-BADB-3762D697DCF8}" type="presParOf" srcId="{71045F8C-00FA-488E-A7BD-E2E6753D979D}" destId="{902074E1-B931-4618-97F1-FADBE82E9C3C}" srcOrd="7" destOrd="0" presId="urn:microsoft.com/office/officeart/2005/8/layout/target3"/>
    <dgm:cxn modelId="{4ED21E41-4117-43A6-9A26-322600B35802}" type="presParOf" srcId="{71045F8C-00FA-488E-A7BD-E2E6753D979D}" destId="{A3817367-F2BC-482F-8832-FA00B51DCCF3}" srcOrd="8" destOrd="0" presId="urn:microsoft.com/office/officeart/2005/8/layout/target3"/>
    <dgm:cxn modelId="{F014544C-A676-4E76-A821-F054A963B3C7}" type="presParOf" srcId="{71045F8C-00FA-488E-A7BD-E2E6753D979D}" destId="{626ABFF6-56C8-4386-B662-68EC364EED9D}" srcOrd="9" destOrd="0" presId="urn:microsoft.com/office/officeart/2005/8/layout/target3"/>
    <dgm:cxn modelId="{855BE3DD-8BB3-4B05-B288-9215DA11F7BE}" type="presParOf" srcId="{71045F8C-00FA-488E-A7BD-E2E6753D979D}" destId="{6DB11F1C-D028-4800-9625-6611CA9DE6D4}" srcOrd="10" destOrd="0" presId="urn:microsoft.com/office/officeart/2005/8/layout/target3"/>
    <dgm:cxn modelId="{DD3F2B18-8B88-444E-9E75-90A9BCD3CC88}" type="presParOf" srcId="{71045F8C-00FA-488E-A7BD-E2E6753D979D}" destId="{CDED6FE3-AD8F-4ACC-B6B8-710EDDD97598}" srcOrd="11" destOrd="0" presId="urn:microsoft.com/office/officeart/2005/8/layout/target3"/>
    <dgm:cxn modelId="{0D2EC907-A4B3-48FF-BACB-40003B42ED52}" type="presParOf" srcId="{71045F8C-00FA-488E-A7BD-E2E6753D979D}" destId="{397AC6D7-84A6-4150-958F-83C92D9ACF38}" srcOrd="12" destOrd="0" presId="urn:microsoft.com/office/officeart/2005/8/layout/target3"/>
    <dgm:cxn modelId="{7E00967D-F8CD-4516-97E9-9A1D81380FE9}" type="presParOf" srcId="{71045F8C-00FA-488E-A7BD-E2E6753D979D}" destId="{D7419528-33A6-416D-9E64-B3F7915C5149}" srcOrd="13" destOrd="0" presId="urn:microsoft.com/office/officeart/2005/8/layout/target3"/>
    <dgm:cxn modelId="{162503C3-8AC6-49E0-972B-3C254190852D}" type="presParOf" srcId="{71045F8C-00FA-488E-A7BD-E2E6753D979D}" destId="{97289DF2-90F4-4EC2-A9FC-633B00BAB610}" srcOrd="14" destOrd="0" presId="urn:microsoft.com/office/officeart/2005/8/layout/target3"/>
    <dgm:cxn modelId="{E0B26639-64DE-424E-BF3B-1B5265ECCE36}" type="presParOf" srcId="{71045F8C-00FA-488E-A7BD-E2E6753D979D}" destId="{234EBA9D-95B4-4C20-A84E-6F65F1085DC6}" srcOrd="15" destOrd="0" presId="urn:microsoft.com/office/officeart/2005/8/layout/target3"/>
    <dgm:cxn modelId="{C28FF1A6-EB86-4A8D-81BC-66F206E819D9}" type="presParOf" srcId="{71045F8C-00FA-488E-A7BD-E2E6753D979D}" destId="{12255512-213F-41DF-90A6-8B4CD74A2B52}" srcOrd="16" destOrd="0" presId="urn:microsoft.com/office/officeart/2005/8/layout/target3"/>
    <dgm:cxn modelId="{C035597B-3CB0-495E-BC11-447A6BC6A447}" type="presParOf" srcId="{71045F8C-00FA-488E-A7BD-E2E6753D979D}" destId="{50C2F88D-8688-44C2-A854-691F34009D3B}" srcOrd="17" destOrd="0" presId="urn:microsoft.com/office/officeart/2005/8/layout/target3"/>
    <dgm:cxn modelId="{3E6938C8-24BA-49AD-BFC7-0550F66E1B0D}" type="presParOf" srcId="{71045F8C-00FA-488E-A7BD-E2E6753D979D}" destId="{4D19AB04-24FA-40C2-B203-52AE3D15E171}" srcOrd="18" destOrd="0" presId="urn:microsoft.com/office/officeart/2005/8/layout/target3"/>
    <dgm:cxn modelId="{580E1C92-F575-4596-97A4-95256F081056}" type="presParOf" srcId="{71045F8C-00FA-488E-A7BD-E2E6753D979D}" destId="{832BF48F-0145-4429-9E02-8FCA946CCE9E}" srcOrd="19" destOrd="0" presId="urn:microsoft.com/office/officeart/2005/8/layout/target3"/>
    <dgm:cxn modelId="{8AC1646A-0E75-4D6B-AC39-3AF7C524D8C2}" type="presParOf" srcId="{71045F8C-00FA-488E-A7BD-E2E6753D979D}" destId="{E7297F21-D4FD-4A41-AE58-814D01A6B5E7}" srcOrd="20" destOrd="0" presId="urn:microsoft.com/office/officeart/2005/8/layout/target3"/>
    <dgm:cxn modelId="{E326F347-99D2-466F-B0D0-07B5D8BF863C}" type="presParOf" srcId="{71045F8C-00FA-488E-A7BD-E2E6753D979D}" destId="{F69A1436-182C-465B-AD7F-FE48E0C090C1}" srcOrd="21" destOrd="0" presId="urn:microsoft.com/office/officeart/2005/8/layout/target3"/>
    <dgm:cxn modelId="{3EC0F008-3E7A-4D14-9B42-05D7F0B49576}" type="presParOf" srcId="{71045F8C-00FA-488E-A7BD-E2E6753D979D}" destId="{AA41A67C-3D3F-4AE9-9E0F-5D7F7BB2E741}" srcOrd="22" destOrd="0" presId="urn:microsoft.com/office/officeart/2005/8/layout/target3"/>
    <dgm:cxn modelId="{D870FD86-70C9-42FC-8960-2E5F7557FF7E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Název školy</a:t>
          </a:r>
          <a:r>
            <a:rPr lang="cs-CZ" sz="1300" kern="1200" dirty="0" smtClean="0"/>
            <a:t>: Základní škola a mateřská škola  Domažlice , </a:t>
          </a:r>
          <a:r>
            <a:rPr lang="cs-CZ" sz="1300" kern="1200" dirty="0" err="1" smtClean="0"/>
            <a:t>Msgre</a:t>
          </a:r>
          <a:r>
            <a:rPr lang="cs-CZ" sz="1300" kern="1200" dirty="0" smtClean="0"/>
            <a:t> B. Staška 232, příspěvková organizace </a:t>
          </a:r>
          <a:endParaRPr lang="cs-CZ" sz="13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Autor</a:t>
          </a:r>
          <a:r>
            <a:rPr lang="cs-CZ" sz="1300" kern="1200" dirty="0" smtClean="0"/>
            <a:t>:   </a:t>
          </a:r>
          <a:r>
            <a:rPr lang="cs-CZ" sz="1300" kern="1200" dirty="0" err="1" smtClean="0"/>
            <a:t>Mgr.Zdeňka</a:t>
          </a:r>
          <a:r>
            <a:rPr lang="cs-CZ" sz="1300" kern="1200" dirty="0" smtClean="0"/>
            <a:t> Hrádková </a:t>
          </a:r>
          <a:endParaRPr lang="cs-CZ" sz="13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Název </a:t>
          </a:r>
          <a:r>
            <a:rPr lang="cs-CZ" sz="1300" kern="1200"/>
            <a:t>: </a:t>
          </a:r>
          <a:r>
            <a:rPr lang="cs-CZ" sz="1300" kern="1200" smtClean="0"/>
            <a:t>VY_32_INOVACE_06_ </a:t>
          </a:r>
          <a:r>
            <a:rPr lang="cs-CZ" sz="1300" kern="1200" dirty="0" smtClean="0"/>
            <a:t>Indie - opakování</a:t>
          </a:r>
          <a:endParaRPr lang="cs-CZ" sz="13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Sada: Starověké státy </a:t>
          </a:r>
          <a:endParaRPr lang="cs-CZ" sz="13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Téma</a:t>
          </a:r>
          <a:r>
            <a:rPr lang="cs-CZ" sz="1300" kern="1200" dirty="0" smtClean="0"/>
            <a:t>: Indie - opakování</a:t>
          </a:r>
          <a:endParaRPr lang="cs-CZ" sz="13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Číslo projektu</a:t>
          </a:r>
          <a:r>
            <a:rPr lang="cs-CZ" sz="1300" kern="1200" dirty="0" smtClean="0"/>
            <a:t>: CZ.1.07/1.4.00/21.1437</a:t>
          </a:r>
          <a:endParaRPr lang="cs-CZ" sz="13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48E697-657D-4AE1-8DF9-439C13DEDBAF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4EAEA1-3902-409F-8336-9F4B5CF93C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4829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Skupinová </a:t>
            </a:r>
            <a:r>
              <a:rPr lang="cs-CZ" dirty="0" err="1" smtClean="0"/>
              <a:t>práce,samostaná</a:t>
            </a:r>
            <a:r>
              <a:rPr lang="cs-CZ" baseline="0" dirty="0" smtClean="0"/>
              <a:t> po </a:t>
            </a:r>
            <a:r>
              <a:rPr lang="cs-CZ" baseline="0" dirty="0" err="1" smtClean="0"/>
              <a:t>částech,závěrečné</a:t>
            </a:r>
            <a:r>
              <a:rPr lang="cs-CZ" baseline="0" smtClean="0"/>
              <a:t> opak.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4EAEA1-3902-409F-8336-9F4B5CF93C85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73031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Skupinová </a:t>
            </a:r>
            <a:r>
              <a:rPr lang="cs-CZ" dirty="0" err="1" smtClean="0"/>
              <a:t>práce,samostaná</a:t>
            </a:r>
            <a:r>
              <a:rPr lang="cs-CZ" baseline="0" dirty="0" smtClean="0"/>
              <a:t> po </a:t>
            </a:r>
            <a:r>
              <a:rPr lang="cs-CZ" baseline="0" dirty="0" err="1" smtClean="0"/>
              <a:t>částech,závěrečné</a:t>
            </a:r>
            <a:r>
              <a:rPr lang="cs-CZ" baseline="0" smtClean="0"/>
              <a:t> opak.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4EAEA1-3902-409F-8336-9F4B5CF93C85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73031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35648-E785-4510-B294-1B7BBAEEC49F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BD2434C-EFAE-4EF1-8520-03935066AB6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35648-E785-4510-B294-1B7BBAEEC49F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2434C-EFAE-4EF1-8520-03935066AB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35648-E785-4510-B294-1B7BBAEEC49F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2434C-EFAE-4EF1-8520-03935066AB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35648-E785-4510-B294-1B7BBAEEC49F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2434C-EFAE-4EF1-8520-03935066AB6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35648-E785-4510-B294-1B7BBAEEC49F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2434C-EFAE-4EF1-8520-03935066AB61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35648-E785-4510-B294-1B7BBAEEC49F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2434C-EFAE-4EF1-8520-03935066AB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35648-E785-4510-B294-1B7BBAEEC49F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2434C-EFAE-4EF1-8520-03935066AB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35648-E785-4510-B294-1B7BBAEEC49F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2434C-EFAE-4EF1-8520-03935066AB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35648-E785-4510-B294-1B7BBAEEC49F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2434C-EFAE-4EF1-8520-03935066AB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35648-E785-4510-B294-1B7BBAEEC49F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2434C-EFAE-4EF1-8520-03935066AB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35648-E785-4510-B294-1B7BBAEEC49F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2434C-EFAE-4EF1-8520-03935066AB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A5B35648-E785-4510-B294-1B7BBAEEC49F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EBD2434C-EFAE-4EF1-8520-03935066AB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42220735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7337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2145310"/>
              </p:ext>
            </p:extLst>
          </p:nvPr>
        </p:nvGraphicFramePr>
        <p:xfrm>
          <a:off x="457200" y="1600200"/>
          <a:ext cx="8229600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Test na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Samostatná</a:t>
                      </a:r>
                      <a:r>
                        <a:rPr lang="cs-CZ" baseline="0" dirty="0" smtClean="0"/>
                        <a:t> i skupinová práce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Mapa,  učebnice, sešit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Podporuje aktivní zopakování učiva s využitím interaktivní tabule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1473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INDIE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7521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7643192" cy="980728"/>
          </a:xfrm>
          <a:ln>
            <a:solidFill>
              <a:schemeClr val="accent1"/>
            </a:solidFill>
          </a:ln>
        </p:spPr>
        <p:txBody>
          <a:bodyPr/>
          <a:lstStyle/>
          <a:p>
            <a:r>
              <a:rPr lang="cs-CZ" sz="3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Utvoř dvojic</a:t>
            </a:r>
            <a:r>
              <a:rPr lang="cs-CZ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e:</a:t>
            </a:r>
            <a:endParaRPr lang="cs-CZ" sz="32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355976" y="980728"/>
            <a:ext cx="4608512" cy="587727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Nejvýznamnější </a:t>
            </a:r>
            <a:r>
              <a:rPr lang="cs-CZ" dirty="0" smtClean="0"/>
              <a:t>panovník</a:t>
            </a:r>
          </a:p>
          <a:p>
            <a:pPr marL="0" indent="0">
              <a:buNone/>
            </a:pPr>
            <a:r>
              <a:rPr lang="cs-CZ" dirty="0" err="1" smtClean="0"/>
              <a:t>Nirvarna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Nejstarší </a:t>
            </a:r>
            <a:r>
              <a:rPr lang="cs-CZ" dirty="0" smtClean="0"/>
              <a:t>literární jazyk</a:t>
            </a:r>
          </a:p>
          <a:p>
            <a:pPr marL="0" indent="0">
              <a:buNone/>
            </a:pPr>
            <a:r>
              <a:rPr lang="cs-CZ" dirty="0" err="1" smtClean="0"/>
              <a:t>Himalaj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Nejstarší </a:t>
            </a:r>
            <a:r>
              <a:rPr lang="cs-CZ" dirty="0" smtClean="0"/>
              <a:t>města</a:t>
            </a:r>
          </a:p>
          <a:p>
            <a:pPr marL="0" indent="0">
              <a:buNone/>
            </a:pPr>
            <a:r>
              <a:rPr lang="cs-CZ" dirty="0" err="1" smtClean="0"/>
              <a:t>Šiva,Višnu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Kráva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Oslavné </a:t>
            </a:r>
            <a:r>
              <a:rPr lang="cs-CZ" dirty="0" smtClean="0"/>
              <a:t>básně</a:t>
            </a:r>
          </a:p>
          <a:p>
            <a:pPr marL="0" indent="0">
              <a:buNone/>
            </a:pPr>
            <a:r>
              <a:rPr lang="cs-CZ" dirty="0" err="1" smtClean="0"/>
              <a:t>Brahmáni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Vpád </a:t>
            </a:r>
            <a:r>
              <a:rPr lang="cs-CZ" dirty="0" smtClean="0"/>
              <a:t>Alexandra Velikého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0" y="980728"/>
            <a:ext cx="4355976" cy="587727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Indie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Posvátné zvíře</a:t>
            </a:r>
          </a:p>
          <a:p>
            <a:pPr marL="0" indent="0">
              <a:buNone/>
            </a:pPr>
            <a:r>
              <a:rPr lang="cs-CZ" dirty="0" err="1" smtClean="0"/>
              <a:t>Harappa</a:t>
            </a:r>
            <a:r>
              <a:rPr lang="cs-CZ" dirty="0" smtClean="0"/>
              <a:t> </a:t>
            </a:r>
            <a:r>
              <a:rPr lang="cs-CZ" dirty="0" smtClean="0"/>
              <a:t>, </a:t>
            </a:r>
            <a:r>
              <a:rPr lang="cs-CZ" dirty="0" err="1" smtClean="0"/>
              <a:t>Mohendžodaro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Hinduismus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Sanskrt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Védy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Buddhismus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Kasty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4</a:t>
            </a:r>
            <a:r>
              <a:rPr lang="cs-CZ" dirty="0" smtClean="0"/>
              <a:t>. stol. př. n.l.</a:t>
            </a:r>
          </a:p>
          <a:p>
            <a:pPr marL="0" indent="0">
              <a:buNone/>
            </a:pPr>
            <a:r>
              <a:rPr lang="cs-CZ" dirty="0" err="1" smtClean="0"/>
              <a:t>Ašóka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39323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3275856" cy="90872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499992" y="1052736"/>
            <a:ext cx="4644008" cy="5805264"/>
          </a:xfrm>
        </p:spPr>
        <p:txBody>
          <a:bodyPr/>
          <a:lstStyle/>
          <a:p>
            <a:pPr marL="0" indent="0">
              <a:buNone/>
            </a:pPr>
            <a:r>
              <a:rPr lang="cs-CZ" sz="2800" dirty="0" err="1" smtClean="0"/>
              <a:t>Himaláj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Kráva</a:t>
            </a:r>
          </a:p>
          <a:p>
            <a:pPr marL="0" indent="0">
              <a:buNone/>
            </a:pPr>
            <a:r>
              <a:rPr lang="cs-CZ" sz="2800" dirty="0" smtClean="0"/>
              <a:t>Nejstarší města</a:t>
            </a:r>
          </a:p>
          <a:p>
            <a:pPr marL="0" indent="0">
              <a:buNone/>
            </a:pPr>
            <a:r>
              <a:rPr lang="cs-CZ" sz="2800" dirty="0" err="1" smtClean="0"/>
              <a:t>Šiva,Višnu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Nejstarší literární jazyk</a:t>
            </a:r>
          </a:p>
          <a:p>
            <a:pPr marL="0" indent="0">
              <a:buNone/>
            </a:pPr>
            <a:r>
              <a:rPr lang="cs-CZ" sz="2800" dirty="0" smtClean="0"/>
              <a:t>Oslavné básně</a:t>
            </a:r>
          </a:p>
          <a:p>
            <a:pPr marL="0" indent="0">
              <a:buNone/>
            </a:pPr>
            <a:r>
              <a:rPr lang="cs-CZ" sz="2800" dirty="0" err="1" smtClean="0"/>
              <a:t>Nivarna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err="1" smtClean="0"/>
              <a:t>Brahmáni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Vpád Alexandra Velikého</a:t>
            </a:r>
          </a:p>
          <a:p>
            <a:pPr marL="0" indent="0">
              <a:buNone/>
            </a:pPr>
            <a:r>
              <a:rPr lang="cs-CZ" sz="2800" dirty="0" smtClean="0"/>
              <a:t>Nejvýznamnější panovník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0" y="980728"/>
            <a:ext cx="4644008" cy="5877272"/>
          </a:xfrm>
        </p:spPr>
        <p:txBody>
          <a:bodyPr/>
          <a:lstStyle/>
          <a:p>
            <a:pPr marL="0" indent="0">
              <a:buNone/>
            </a:pPr>
            <a:r>
              <a:rPr lang="cs-CZ" sz="2800" dirty="0" smtClean="0"/>
              <a:t>Indie</a:t>
            </a:r>
          </a:p>
          <a:p>
            <a:pPr marL="0" indent="0">
              <a:buNone/>
            </a:pPr>
            <a:r>
              <a:rPr lang="cs-CZ" sz="2800" dirty="0" smtClean="0"/>
              <a:t>Posvátné zvíře</a:t>
            </a:r>
          </a:p>
          <a:p>
            <a:pPr marL="0" indent="0">
              <a:buNone/>
            </a:pPr>
            <a:r>
              <a:rPr lang="cs-CZ" sz="2800" dirty="0" err="1" smtClean="0"/>
              <a:t>Harappa</a:t>
            </a:r>
            <a:r>
              <a:rPr lang="cs-CZ" sz="2800" dirty="0" smtClean="0"/>
              <a:t>, </a:t>
            </a:r>
            <a:r>
              <a:rPr lang="cs-CZ" sz="2800" dirty="0" err="1" smtClean="0"/>
              <a:t>Mohendžodáro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Hinduismus</a:t>
            </a:r>
          </a:p>
          <a:p>
            <a:pPr marL="0" indent="0">
              <a:buNone/>
            </a:pPr>
            <a:r>
              <a:rPr lang="cs-CZ" sz="2800" dirty="0" smtClean="0"/>
              <a:t>Sanskrt</a:t>
            </a:r>
          </a:p>
          <a:p>
            <a:pPr marL="0" indent="0">
              <a:buNone/>
            </a:pPr>
            <a:r>
              <a:rPr lang="cs-CZ" sz="2800" dirty="0" smtClean="0"/>
              <a:t>Védy</a:t>
            </a:r>
          </a:p>
          <a:p>
            <a:pPr marL="0" indent="0">
              <a:buNone/>
            </a:pPr>
            <a:r>
              <a:rPr lang="cs-CZ" sz="2800" dirty="0" smtClean="0"/>
              <a:t>Budhismus</a:t>
            </a:r>
          </a:p>
          <a:p>
            <a:pPr marL="0" indent="0">
              <a:buNone/>
            </a:pPr>
            <a:r>
              <a:rPr lang="cs-CZ" sz="2800" dirty="0" smtClean="0"/>
              <a:t>Kasty</a:t>
            </a:r>
          </a:p>
          <a:p>
            <a:pPr marL="0" indent="0">
              <a:buNone/>
            </a:pPr>
            <a:r>
              <a:rPr lang="cs-CZ" sz="2800" dirty="0" smtClean="0"/>
              <a:t>4.stol.př.n.l.</a:t>
            </a:r>
          </a:p>
          <a:p>
            <a:pPr marL="0" indent="0">
              <a:buNone/>
            </a:pPr>
            <a:r>
              <a:rPr lang="cs-CZ" sz="2800" dirty="0" err="1" smtClean="0"/>
              <a:t>Ašóka</a:t>
            </a:r>
            <a:endParaRPr lang="cs-CZ" sz="2800" dirty="0" smtClean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203860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332656"/>
            <a:ext cx="2170787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Doplň text</a:t>
            </a:r>
            <a:r>
              <a:rPr lang="cs-CZ" dirty="0" smtClean="0"/>
              <a:t>:</a:t>
            </a: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163027"/>
            <a:ext cx="9063250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Znalost zemědělství přišla z M…………………</a:t>
            </a:r>
          </a:p>
          <a:p>
            <a:r>
              <a:rPr lang="cs-CZ" sz="2400" dirty="0" smtClean="0"/>
              <a:t>Indové chovali …………………………………………………. </a:t>
            </a:r>
          </a:p>
          <a:p>
            <a:r>
              <a:rPr lang="cs-CZ" sz="2400" dirty="0" smtClean="0"/>
              <a:t>a pěstovali…………………………………………………….....</a:t>
            </a:r>
          </a:p>
          <a:p>
            <a:r>
              <a:rPr lang="cs-CZ" sz="2400" dirty="0" smtClean="0"/>
              <a:t>Posvátné zvíře je ………………………</a:t>
            </a:r>
          </a:p>
          <a:p>
            <a:r>
              <a:rPr lang="cs-CZ" sz="2400" dirty="0" smtClean="0"/>
              <a:t>Nejstarší města ……………………………………….vznikla kolem</a:t>
            </a:r>
          </a:p>
          <a:p>
            <a:r>
              <a:rPr lang="cs-CZ" sz="2400" dirty="0" smtClean="0"/>
              <a:t>…........................Jejich rozvoj přerušily……………………kmeny,</a:t>
            </a:r>
          </a:p>
          <a:p>
            <a:r>
              <a:rPr lang="cs-CZ" sz="2400" dirty="0" smtClean="0"/>
              <a:t>ty vytvořily říši kolem………………Alexandr Makedonský vpadl</a:t>
            </a:r>
          </a:p>
          <a:p>
            <a:r>
              <a:rPr lang="cs-CZ" sz="2400" dirty="0" smtClean="0"/>
              <a:t>do Indie ve ………...Po jeho odchodu se rozvíjí………………stát.</a:t>
            </a:r>
          </a:p>
          <a:p>
            <a:r>
              <a:rPr lang="cs-CZ" sz="2400" dirty="0" smtClean="0"/>
              <a:t>Nejvýznamnější panovník je ……………………………</a:t>
            </a:r>
          </a:p>
          <a:p>
            <a:r>
              <a:rPr lang="cs-CZ" sz="2400" dirty="0" smtClean="0"/>
              <a:t>V Indii je nejrozšířenější náboženství………………………..</a:t>
            </a:r>
          </a:p>
          <a:p>
            <a:r>
              <a:rPr lang="cs-CZ" sz="2400" dirty="0" smtClean="0"/>
              <a:t>a ………………………</a:t>
            </a:r>
          </a:p>
          <a:p>
            <a:r>
              <a:rPr lang="cs-CZ" sz="2400" dirty="0" smtClean="0"/>
              <a:t>Vysokou úroveň znalostí měla…………………………..a ………….</a:t>
            </a:r>
          </a:p>
          <a:p>
            <a:r>
              <a:rPr lang="cs-CZ" sz="2400" dirty="0" smtClean="0"/>
              <a:t>……………………….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06079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332656"/>
            <a:ext cx="138691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</a:t>
            </a:r>
            <a:endParaRPr lang="cs-CZ" dirty="0" smtClean="0">
              <a:solidFill>
                <a:srgbClr val="FF0000"/>
              </a:solidFill>
            </a:endParaRP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163027"/>
            <a:ext cx="9233746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Znalost zemědělství přišla z </a:t>
            </a:r>
            <a:r>
              <a:rPr lang="cs-CZ" sz="2400" dirty="0" smtClean="0">
                <a:solidFill>
                  <a:srgbClr val="FF0000"/>
                </a:solidFill>
              </a:rPr>
              <a:t>Mezopotámie.</a:t>
            </a:r>
          </a:p>
          <a:p>
            <a:r>
              <a:rPr lang="cs-CZ" sz="2400" dirty="0" smtClean="0"/>
              <a:t>Indové chovali 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koně,ovce,skot</a:t>
            </a:r>
            <a:r>
              <a:rPr lang="cs-CZ" sz="2400" dirty="0" smtClean="0"/>
              <a:t>. </a:t>
            </a:r>
          </a:p>
          <a:p>
            <a:r>
              <a:rPr lang="cs-CZ" sz="2400" dirty="0" smtClean="0"/>
              <a:t>a pěstovali  obilí, </a:t>
            </a:r>
            <a:r>
              <a:rPr lang="cs-CZ" sz="2400" dirty="0" err="1" smtClean="0">
                <a:solidFill>
                  <a:srgbClr val="FF0000"/>
                </a:solidFill>
              </a:rPr>
              <a:t>rýži,bavlnu,luštěniny</a:t>
            </a:r>
            <a:r>
              <a:rPr lang="cs-CZ" sz="2400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sz="2400" dirty="0" smtClean="0"/>
              <a:t>Posvátné zvíře je</a:t>
            </a:r>
            <a:r>
              <a:rPr lang="cs-CZ" sz="2400" dirty="0" smtClean="0">
                <a:solidFill>
                  <a:srgbClr val="FF0000"/>
                </a:solidFill>
              </a:rPr>
              <a:t> kráva.</a:t>
            </a:r>
          </a:p>
          <a:p>
            <a:r>
              <a:rPr lang="cs-CZ" sz="2400" dirty="0" smtClean="0"/>
              <a:t>Nejstarší města </a:t>
            </a:r>
            <a:r>
              <a:rPr lang="cs-CZ" sz="2400" dirty="0" err="1" smtClean="0">
                <a:solidFill>
                  <a:srgbClr val="FF0000"/>
                </a:solidFill>
              </a:rPr>
              <a:t>Harappa</a:t>
            </a:r>
            <a:r>
              <a:rPr lang="cs-CZ" sz="2400" dirty="0" smtClean="0">
                <a:solidFill>
                  <a:srgbClr val="FF0000"/>
                </a:solidFill>
              </a:rPr>
              <a:t> a </a:t>
            </a:r>
            <a:r>
              <a:rPr lang="cs-CZ" sz="2400" dirty="0" err="1" smtClean="0">
                <a:solidFill>
                  <a:srgbClr val="FF0000"/>
                </a:solidFill>
              </a:rPr>
              <a:t>Mohendžodáro</a:t>
            </a:r>
            <a:r>
              <a:rPr lang="cs-CZ" sz="2400" dirty="0" smtClean="0">
                <a:solidFill>
                  <a:srgbClr val="FF0000"/>
                </a:solidFill>
              </a:rPr>
              <a:t>  </a:t>
            </a:r>
            <a:r>
              <a:rPr lang="cs-CZ" sz="2400" dirty="0" smtClean="0"/>
              <a:t>vznikla kolem</a:t>
            </a:r>
          </a:p>
          <a:p>
            <a:r>
              <a:rPr lang="cs-CZ" sz="2400" dirty="0" smtClean="0"/>
              <a:t>Řeky </a:t>
            </a:r>
            <a:r>
              <a:rPr lang="cs-CZ" sz="2400" dirty="0" err="1" smtClean="0">
                <a:solidFill>
                  <a:srgbClr val="FF0000"/>
                </a:solidFill>
              </a:rPr>
              <a:t>Indus</a:t>
            </a:r>
            <a:r>
              <a:rPr lang="cs-CZ" sz="2400" dirty="0" err="1" smtClean="0"/>
              <a:t>.Jejich</a:t>
            </a:r>
            <a:r>
              <a:rPr lang="cs-CZ" sz="2400" dirty="0" smtClean="0"/>
              <a:t> rozvoj přerušily </a:t>
            </a:r>
            <a:r>
              <a:rPr lang="cs-CZ" sz="2400" dirty="0" err="1" smtClean="0">
                <a:solidFill>
                  <a:srgbClr val="FF0000"/>
                </a:solidFill>
              </a:rPr>
              <a:t>arijské</a:t>
            </a:r>
            <a:r>
              <a:rPr lang="cs-CZ" sz="2400" dirty="0" smtClean="0"/>
              <a:t> kmeny,</a:t>
            </a:r>
          </a:p>
          <a:p>
            <a:r>
              <a:rPr lang="cs-CZ" sz="2400" dirty="0" smtClean="0"/>
              <a:t>ty vytvořily říši kolem </a:t>
            </a:r>
            <a:r>
              <a:rPr lang="cs-CZ" sz="2400" dirty="0" smtClean="0">
                <a:solidFill>
                  <a:srgbClr val="FF0000"/>
                </a:solidFill>
              </a:rPr>
              <a:t>Gangy</a:t>
            </a:r>
            <a:r>
              <a:rPr lang="cs-CZ" sz="2400" dirty="0" smtClean="0"/>
              <a:t>. Alexandr Makedonský vpadl</a:t>
            </a:r>
          </a:p>
          <a:p>
            <a:r>
              <a:rPr lang="cs-CZ" sz="2400" dirty="0" smtClean="0"/>
              <a:t>do Indie ve </a:t>
            </a:r>
            <a:r>
              <a:rPr lang="cs-CZ" sz="2400" dirty="0" smtClean="0">
                <a:solidFill>
                  <a:srgbClr val="FF0000"/>
                </a:solidFill>
              </a:rPr>
              <a:t>4.st.př.n.l. </a:t>
            </a:r>
            <a:r>
              <a:rPr lang="cs-CZ" sz="2400" dirty="0" smtClean="0"/>
              <a:t>Po jeho odchodu se rozvíjí</a:t>
            </a:r>
            <a:r>
              <a:rPr lang="cs-CZ" sz="2400" dirty="0" smtClean="0">
                <a:solidFill>
                  <a:srgbClr val="FF0000"/>
                </a:solidFill>
              </a:rPr>
              <a:t> centralizovaný </a:t>
            </a:r>
          </a:p>
          <a:p>
            <a:r>
              <a:rPr lang="cs-CZ" sz="2400" dirty="0" smtClean="0"/>
              <a:t>stát.</a:t>
            </a:r>
          </a:p>
          <a:p>
            <a:r>
              <a:rPr lang="cs-CZ" sz="2400" dirty="0" smtClean="0"/>
              <a:t>Nejvýznamnější panovník je </a:t>
            </a:r>
            <a:r>
              <a:rPr lang="cs-CZ" sz="2400" dirty="0" err="1" smtClean="0">
                <a:solidFill>
                  <a:srgbClr val="FF0000"/>
                </a:solidFill>
              </a:rPr>
              <a:t>Ašoka</a:t>
            </a:r>
            <a:r>
              <a:rPr lang="cs-CZ" sz="2400" dirty="0" smtClean="0">
                <a:solidFill>
                  <a:srgbClr val="FF0000"/>
                </a:solidFill>
              </a:rPr>
              <a:t>.. </a:t>
            </a:r>
          </a:p>
          <a:p>
            <a:r>
              <a:rPr lang="cs-CZ" sz="2400" dirty="0" smtClean="0"/>
              <a:t>V Indii je nejrozšířenější  náboženství </a:t>
            </a:r>
            <a:r>
              <a:rPr lang="cs-CZ" sz="2400" dirty="0" smtClean="0">
                <a:solidFill>
                  <a:srgbClr val="FF0000"/>
                </a:solidFill>
              </a:rPr>
              <a:t>hinduismus</a:t>
            </a:r>
          </a:p>
          <a:p>
            <a:r>
              <a:rPr lang="cs-CZ" sz="2400" dirty="0" smtClean="0"/>
              <a:t>a </a:t>
            </a:r>
            <a:r>
              <a:rPr lang="cs-CZ" sz="2400" dirty="0" smtClean="0">
                <a:solidFill>
                  <a:srgbClr val="FF0000"/>
                </a:solidFill>
              </a:rPr>
              <a:t>buddhismus.</a:t>
            </a:r>
          </a:p>
          <a:p>
            <a:r>
              <a:rPr lang="cs-CZ" sz="2400" dirty="0" smtClean="0"/>
              <a:t>Vysokou úroveň znalostí měla </a:t>
            </a:r>
            <a:r>
              <a:rPr lang="cs-CZ" sz="2400" dirty="0" smtClean="0">
                <a:solidFill>
                  <a:srgbClr val="FF0000"/>
                </a:solidFill>
              </a:rPr>
              <a:t>matematika  </a:t>
            </a:r>
            <a:r>
              <a:rPr lang="cs-CZ" sz="2400" smtClean="0">
                <a:solidFill>
                  <a:srgbClr val="FF0000"/>
                </a:solidFill>
              </a:rPr>
              <a:t>a astronomie.</a:t>
            </a: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2114105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122</TotalTime>
  <Words>311</Words>
  <Application>Microsoft Office PowerPoint</Application>
  <PresentationFormat>Předvádění na obrazovce (4:3)</PresentationFormat>
  <Paragraphs>96</Paragraphs>
  <Slides>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Exekutivní</vt:lpstr>
      <vt:lpstr>Prezentace aplikace PowerPoint</vt:lpstr>
      <vt:lpstr>Anotace</vt:lpstr>
      <vt:lpstr>INDIE</vt:lpstr>
      <vt:lpstr>Utvoř dvojice:</vt:lpstr>
      <vt:lpstr>Řešení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INDIE</dc:title>
  <dc:creator>Hrádková Zdeňka</dc:creator>
  <cp:lastModifiedBy>Hrádková Zdeňka</cp:lastModifiedBy>
  <cp:revision>15</cp:revision>
  <dcterms:created xsi:type="dcterms:W3CDTF">2012-02-22T10:09:12Z</dcterms:created>
  <dcterms:modified xsi:type="dcterms:W3CDTF">2012-06-12T07:46:41Z</dcterms:modified>
</cp:coreProperties>
</file>