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  <p:sldId id="263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Základní škola a Mateřská škola Studená,  okres Jindřichův Hradec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Marie Švehlová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Slova nadřazená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VY_32_INOVACE_1B24Čj2_Slova nadřazená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 custLinFactNeighborX="1515" custLinFactNeighborY="90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59DE0EF-DC3A-43E4-B1DA-855E37F0B574}" type="presOf" srcId="{39F8B381-5807-488E-AC22-73DD4140ED4A}" destId="{71045F8C-00FA-488E-A7BD-E2E6753D979D}" srcOrd="0" destOrd="0" presId="urn:microsoft.com/office/officeart/2005/8/layout/target3"/>
    <dgm:cxn modelId="{8CE4F9C0-A881-4281-9DD2-326154676C16}" type="presOf" srcId="{445C7998-7549-48B0-BD68-D4F0167F02E5}" destId="{4D19AB04-24FA-40C2-B203-52AE3D15E171}" srcOrd="1" destOrd="0" presId="urn:microsoft.com/office/officeart/2005/8/layout/target3"/>
    <dgm:cxn modelId="{E9276911-3A84-4E02-80E2-3BD08AA266AA}" type="presOf" srcId="{EBC41103-E2E5-4D48-9B4B-425520D3D098}" destId="{3BA01B75-849B-4716-8BCD-084A86FF328F}" srcOrd="0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0A303E00-F115-4C00-A7D9-9E605A5F8C0C}" type="presOf" srcId="{EBC41103-E2E5-4D48-9B4B-425520D3D098}" destId="{A27B6496-BF1B-4384-9217-9659064D5D6A}" srcOrd="1" destOrd="0" presId="urn:microsoft.com/office/officeart/2005/8/layout/target3"/>
    <dgm:cxn modelId="{FC2BF9DE-CFAF-4190-952C-E348AEC6CD3F}" type="presOf" srcId="{FBBFC3EA-9D9D-4F3A-BEA6-9C2C0E46BF20}" destId="{832BF48F-0145-4429-9E02-8FCA946CCE9E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751B5A20-0038-4E60-B0AE-351CDEA508A7}" type="presOf" srcId="{C73C7642-F245-4585-8F88-243F9FAEF6CA}" destId="{59F530CB-4999-43B3-A00D-6AB53886BD7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F5C3BC98-FADC-4181-987C-50873DBA3D72}" type="presOf" srcId="{C73C7642-F245-4585-8F88-243F9FAEF6CA}" destId="{9A9B6F4F-B6FF-4F2D-B640-A8473E58952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9DEFACFF-505E-42EC-8ECA-73743955E596}" type="presOf" srcId="{019433A1-1324-4DE1-9E6F-32B851095F74}" destId="{A3817367-F2BC-482F-8832-FA00B51DCCF3}" srcOrd="0" destOrd="0" presId="urn:microsoft.com/office/officeart/2005/8/layout/target3"/>
    <dgm:cxn modelId="{0943E87A-55FD-4DB1-8294-72F9E20E8194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6AFFCFD3-24B3-4B70-908E-2D4500614500}" type="presOf" srcId="{445C7998-7549-48B0-BD68-D4F0167F02E5}" destId="{BC35EE03-4121-4EF9-923D-7CB6D30D358D}" srcOrd="0" destOrd="0" presId="urn:microsoft.com/office/officeart/2005/8/layout/target3"/>
    <dgm:cxn modelId="{C16C788C-CA28-40BC-9FD3-C792094FECB9}" type="presOf" srcId="{019433A1-1324-4DE1-9E6F-32B851095F74}" destId="{E7297F21-D4FD-4A41-AE58-814D01A6B5E7}" srcOrd="1" destOrd="0" presId="urn:microsoft.com/office/officeart/2005/8/layout/target3"/>
    <dgm:cxn modelId="{1C688070-AFE0-45AE-80F1-6B5A9F1237DD}" type="presParOf" srcId="{71045F8C-00FA-488E-A7BD-E2E6753D979D}" destId="{3577EC6B-C980-4F34-8C69-4365E7B8FC8C}" srcOrd="0" destOrd="0" presId="urn:microsoft.com/office/officeart/2005/8/layout/target3"/>
    <dgm:cxn modelId="{450980FC-4C50-40BC-8C85-C90EC890AB34}" type="presParOf" srcId="{71045F8C-00FA-488E-A7BD-E2E6753D979D}" destId="{6940EB87-DC1D-4BC3-9408-9AC2E1FFC039}" srcOrd="1" destOrd="0" presId="urn:microsoft.com/office/officeart/2005/8/layout/target3"/>
    <dgm:cxn modelId="{11D98F9D-12EE-45D2-935A-208760B94054}" type="presParOf" srcId="{71045F8C-00FA-488E-A7BD-E2E6753D979D}" destId="{BC35EE03-4121-4EF9-923D-7CB6D30D358D}" srcOrd="2" destOrd="0" presId="urn:microsoft.com/office/officeart/2005/8/layout/target3"/>
    <dgm:cxn modelId="{78238647-2C7F-44BD-9152-2D82D746E03F}" type="presParOf" srcId="{71045F8C-00FA-488E-A7BD-E2E6753D979D}" destId="{C95EEA27-3CBF-4645-A92D-9D8AF5C1CBFC}" srcOrd="3" destOrd="0" presId="urn:microsoft.com/office/officeart/2005/8/layout/target3"/>
    <dgm:cxn modelId="{D8D30679-B685-4A89-949D-9946DD2CD7C6}" type="presParOf" srcId="{71045F8C-00FA-488E-A7BD-E2E6753D979D}" destId="{851BB866-B6AE-4566-893F-4C635BA974FC}" srcOrd="4" destOrd="0" presId="urn:microsoft.com/office/officeart/2005/8/layout/target3"/>
    <dgm:cxn modelId="{196018A1-E9A3-40D8-BA91-245BE3CA3AF5}" type="presParOf" srcId="{71045F8C-00FA-488E-A7BD-E2E6753D979D}" destId="{643EA938-EDE0-4533-ACCC-D2BD6F3A527C}" srcOrd="5" destOrd="0" presId="urn:microsoft.com/office/officeart/2005/8/layout/target3"/>
    <dgm:cxn modelId="{A399E556-ED6E-45B8-82C4-4832F6D2D1E2}" type="presParOf" srcId="{71045F8C-00FA-488E-A7BD-E2E6753D979D}" destId="{92F31B18-D66D-4CC7-89B9-378928DE877D}" srcOrd="6" destOrd="0" presId="urn:microsoft.com/office/officeart/2005/8/layout/target3"/>
    <dgm:cxn modelId="{1434EA8A-C5AF-4DE3-9F39-6171FFE15BD6}" type="presParOf" srcId="{71045F8C-00FA-488E-A7BD-E2E6753D979D}" destId="{902074E1-B931-4618-97F1-FADBE82E9C3C}" srcOrd="7" destOrd="0" presId="urn:microsoft.com/office/officeart/2005/8/layout/target3"/>
    <dgm:cxn modelId="{8A45F70A-C4BE-4E5F-ABE2-838D4AD09562}" type="presParOf" srcId="{71045F8C-00FA-488E-A7BD-E2E6753D979D}" destId="{A3817367-F2BC-482F-8832-FA00B51DCCF3}" srcOrd="8" destOrd="0" presId="urn:microsoft.com/office/officeart/2005/8/layout/target3"/>
    <dgm:cxn modelId="{C04049FC-D9E2-4432-9076-786059442CD6}" type="presParOf" srcId="{71045F8C-00FA-488E-A7BD-E2E6753D979D}" destId="{2DD79E57-A63E-47D4-A1AB-6DF333476AD4}" srcOrd="9" destOrd="0" presId="urn:microsoft.com/office/officeart/2005/8/layout/target3"/>
    <dgm:cxn modelId="{462C9581-B5B0-4174-B9CA-FCC81B09DF28}" type="presParOf" srcId="{71045F8C-00FA-488E-A7BD-E2E6753D979D}" destId="{648967D3-ED80-4214-8D87-4E7012561E4A}" srcOrd="10" destOrd="0" presId="urn:microsoft.com/office/officeart/2005/8/layout/target3"/>
    <dgm:cxn modelId="{20DAB520-273D-41E8-AEFD-A8850AC76E21}" type="presParOf" srcId="{71045F8C-00FA-488E-A7BD-E2E6753D979D}" destId="{9A9B6F4F-B6FF-4F2D-B640-A8473E589523}" srcOrd="11" destOrd="0" presId="urn:microsoft.com/office/officeart/2005/8/layout/target3"/>
    <dgm:cxn modelId="{98FEDB98-4160-46DE-A683-CF4E92AEEADE}" type="presParOf" srcId="{71045F8C-00FA-488E-A7BD-E2E6753D979D}" destId="{13BD0FAF-9F2C-4708-9E63-A8E8E5252943}" srcOrd="12" destOrd="0" presId="urn:microsoft.com/office/officeart/2005/8/layout/target3"/>
    <dgm:cxn modelId="{203A8AB5-AB87-4D67-A016-AE7F3B8CBABA}" type="presParOf" srcId="{71045F8C-00FA-488E-A7BD-E2E6753D979D}" destId="{6821E7C9-5E4B-45FA-8F82-01E6F26FAA25}" srcOrd="13" destOrd="0" presId="urn:microsoft.com/office/officeart/2005/8/layout/target3"/>
    <dgm:cxn modelId="{6E7EC2DA-53A7-4432-BFC2-77AD1E368FE8}" type="presParOf" srcId="{71045F8C-00FA-488E-A7BD-E2E6753D979D}" destId="{3BA01B75-849B-4716-8BCD-084A86FF328F}" srcOrd="14" destOrd="0" presId="urn:microsoft.com/office/officeart/2005/8/layout/target3"/>
    <dgm:cxn modelId="{D4741E6F-06B7-4C4D-A37A-3546AADDE248}" type="presParOf" srcId="{71045F8C-00FA-488E-A7BD-E2E6753D979D}" destId="{4D19AB04-24FA-40C2-B203-52AE3D15E171}" srcOrd="15" destOrd="0" presId="urn:microsoft.com/office/officeart/2005/8/layout/target3"/>
    <dgm:cxn modelId="{6C24D011-0C02-4D75-8F99-FBA04F7903BA}" type="presParOf" srcId="{71045F8C-00FA-488E-A7BD-E2E6753D979D}" destId="{832BF48F-0145-4429-9E02-8FCA946CCE9E}" srcOrd="16" destOrd="0" presId="urn:microsoft.com/office/officeart/2005/8/layout/target3"/>
    <dgm:cxn modelId="{712FC0BC-24E5-4351-AD9A-2D4EC8E90902}" type="presParOf" srcId="{71045F8C-00FA-488E-A7BD-E2E6753D979D}" destId="{E7297F21-D4FD-4A41-AE58-814D01A6B5E7}" srcOrd="17" destOrd="0" presId="urn:microsoft.com/office/officeart/2005/8/layout/target3"/>
    <dgm:cxn modelId="{06F94C14-5203-4B45-A3C3-6968A4858E83}" type="presParOf" srcId="{71045F8C-00FA-488E-A7BD-E2E6753D979D}" destId="{59F530CB-4999-43B3-A00D-6AB53886BD77}" srcOrd="18" destOrd="0" presId="urn:microsoft.com/office/officeart/2005/8/layout/target3"/>
    <dgm:cxn modelId="{ECF2B4E3-E33B-4CE0-80D4-A85F462DD0E0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</a:t>
          </a:r>
          <a:r>
            <a:rPr lang="cs-CZ" sz="1800" kern="1200" dirty="0" smtClean="0"/>
            <a:t>Základní škola a Mateřská škola Studená,  okres Jindřichův Hradec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8058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Marie Švehlová</a:t>
          </a:r>
          <a:endParaRPr lang="cs-CZ" sz="1800" kern="1200" dirty="0"/>
        </a:p>
      </dsp:txBody>
      <dsp:txXfrm>
        <a:off x="2016223" y="648058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VY_32_INOVACE_1B24Čj2_Slova nadřazená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Slova nadřazená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5530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5470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2297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0431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6811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0089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7686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6839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4489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7031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5457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29331-C464-4612-935B-B4947F87210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95674-046B-4037-BE33-CBFBC43C15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3445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59842959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28800"/>
            <a:ext cx="8229600" cy="4525963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DUM je zaměřen na procvičování slov nadřazených, podřazených a </a:t>
            </a:r>
            <a:r>
              <a:rPr lang="cs-CZ" dirty="0" smtClean="0"/>
              <a:t>souřadných.</a:t>
            </a:r>
            <a:endParaRPr lang="cs-CZ" dirty="0" smtClean="0"/>
          </a:p>
          <a:p>
            <a:r>
              <a:rPr lang="cs-CZ" dirty="0" smtClean="0"/>
              <a:t>Je určen pro žáky 2. </a:t>
            </a:r>
            <a:r>
              <a:rPr lang="cs-CZ" dirty="0" smtClean="0"/>
              <a:t>ročníku. </a:t>
            </a:r>
            <a:endParaRPr lang="cs-CZ" dirty="0" smtClean="0"/>
          </a:p>
          <a:p>
            <a:r>
              <a:rPr lang="cs-CZ" dirty="0" smtClean="0"/>
              <a:t>Je připraven pro práci s interaktivní tabulí.</a:t>
            </a:r>
          </a:p>
          <a:p>
            <a:r>
              <a:rPr lang="cs-CZ" dirty="0" smtClean="0"/>
              <a:t>Činnost s interaktivní tabulí zvyšuje u dětí aktivitu, je zajímavá, pojmy, které si mají děti osvojit jsou názorně demonstrovány, jednotlivé snímky lze využít k různým činnostem.</a:t>
            </a:r>
          </a:p>
          <a:p>
            <a:r>
              <a:rPr lang="cs-CZ" dirty="0" smtClean="0"/>
              <a:t>Metodické pokyny: </a:t>
            </a:r>
          </a:p>
          <a:p>
            <a:pPr lvl="1">
              <a:buNone/>
            </a:pPr>
            <a:r>
              <a:rPr lang="cs-CZ" dirty="0" smtClean="0"/>
              <a:t>3. snímek  - vysvětlení pojmu „slova nadřazená“, názvy lze vpisovat fixem</a:t>
            </a:r>
          </a:p>
          <a:p>
            <a:pPr lvl="1">
              <a:buNone/>
            </a:pPr>
            <a:r>
              <a:rPr lang="cs-CZ" dirty="0" smtClean="0"/>
              <a:t>4. snímek – využít program </a:t>
            </a:r>
            <a:r>
              <a:rPr lang="cs-CZ" dirty="0" err="1" smtClean="0"/>
              <a:t>Qdraw</a:t>
            </a:r>
            <a:r>
              <a:rPr lang="cs-CZ" dirty="0" smtClean="0"/>
              <a:t> nebo fix</a:t>
            </a:r>
          </a:p>
          <a:p>
            <a:pPr lvl="1">
              <a:buNone/>
            </a:pPr>
            <a:r>
              <a:rPr lang="cs-CZ" dirty="0" smtClean="0"/>
              <a:t>5. snímek – slova vyškrtávat nebo vypisovat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Pojmenuj vagónky podle toho, co </a:t>
            </a:r>
            <a:r>
              <a:rPr lang="cs-CZ" dirty="0" smtClean="0"/>
              <a:t>vezou.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827584" y="2204864"/>
            <a:ext cx="2160240" cy="1512168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svetr kalhoty šaty bunda čepice košile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419872" y="2204864"/>
            <a:ext cx="2160240" cy="151216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šroubovák klíč kladivo dláto pilník kleště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012160" y="2204864"/>
            <a:ext cx="2160240" cy="151216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jablka hrušky švestky fíky melouny  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99592" y="4437112"/>
            <a:ext cx="2160240" cy="151216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mýdlo šampon ručník hřeben deodorant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012160" y="4437112"/>
            <a:ext cx="2160240" cy="151216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sešit učebnice pravítko pero tužka guma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419872" y="4437112"/>
            <a:ext cx="2160240" cy="151216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kapr štika sumec candát úhoř lín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Prstenec 8"/>
          <p:cNvSpPr/>
          <p:nvPr/>
        </p:nvSpPr>
        <p:spPr>
          <a:xfrm>
            <a:off x="1187624" y="3717032"/>
            <a:ext cx="554360" cy="554360"/>
          </a:xfrm>
          <a:prstGeom prst="donu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Prstenec 9"/>
          <p:cNvSpPr/>
          <p:nvPr/>
        </p:nvSpPr>
        <p:spPr>
          <a:xfrm>
            <a:off x="2195736" y="3717032"/>
            <a:ext cx="554360" cy="554360"/>
          </a:xfrm>
          <a:prstGeom prst="donu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Prstenec 10"/>
          <p:cNvSpPr/>
          <p:nvPr/>
        </p:nvSpPr>
        <p:spPr>
          <a:xfrm>
            <a:off x="3779912" y="3717032"/>
            <a:ext cx="554360" cy="554360"/>
          </a:xfrm>
          <a:prstGeom prst="donu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Prstenec 11"/>
          <p:cNvSpPr/>
          <p:nvPr/>
        </p:nvSpPr>
        <p:spPr>
          <a:xfrm>
            <a:off x="4716016" y="3717032"/>
            <a:ext cx="554360" cy="554360"/>
          </a:xfrm>
          <a:prstGeom prst="donu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Prstenec 12"/>
          <p:cNvSpPr/>
          <p:nvPr/>
        </p:nvSpPr>
        <p:spPr>
          <a:xfrm>
            <a:off x="6372200" y="3717032"/>
            <a:ext cx="554360" cy="554360"/>
          </a:xfrm>
          <a:prstGeom prst="donu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Prstenec 13"/>
          <p:cNvSpPr/>
          <p:nvPr/>
        </p:nvSpPr>
        <p:spPr>
          <a:xfrm>
            <a:off x="7380312" y="3717032"/>
            <a:ext cx="554360" cy="554360"/>
          </a:xfrm>
          <a:prstGeom prst="donu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Prstenec 14"/>
          <p:cNvSpPr/>
          <p:nvPr/>
        </p:nvSpPr>
        <p:spPr>
          <a:xfrm>
            <a:off x="1259632" y="5949280"/>
            <a:ext cx="554360" cy="554360"/>
          </a:xfrm>
          <a:prstGeom prst="donu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Prstenec 15"/>
          <p:cNvSpPr/>
          <p:nvPr/>
        </p:nvSpPr>
        <p:spPr>
          <a:xfrm>
            <a:off x="2195736" y="5949280"/>
            <a:ext cx="554360" cy="554360"/>
          </a:xfrm>
          <a:prstGeom prst="donu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Prstenec 16"/>
          <p:cNvSpPr/>
          <p:nvPr/>
        </p:nvSpPr>
        <p:spPr>
          <a:xfrm>
            <a:off x="4860032" y="5949280"/>
            <a:ext cx="554360" cy="554360"/>
          </a:xfrm>
          <a:prstGeom prst="donu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Prstenec 17"/>
          <p:cNvSpPr/>
          <p:nvPr/>
        </p:nvSpPr>
        <p:spPr>
          <a:xfrm>
            <a:off x="3779912" y="5949280"/>
            <a:ext cx="554360" cy="554360"/>
          </a:xfrm>
          <a:prstGeom prst="donu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Prstenec 18"/>
          <p:cNvSpPr/>
          <p:nvPr/>
        </p:nvSpPr>
        <p:spPr>
          <a:xfrm>
            <a:off x="6300192" y="5949280"/>
            <a:ext cx="554360" cy="554360"/>
          </a:xfrm>
          <a:prstGeom prst="donu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Prstenec 19"/>
          <p:cNvSpPr/>
          <p:nvPr/>
        </p:nvSpPr>
        <p:spPr>
          <a:xfrm>
            <a:off x="7380312" y="5949280"/>
            <a:ext cx="554360" cy="554360"/>
          </a:xfrm>
          <a:prstGeom prst="donu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 prázdných rámečků doplň slova </a:t>
            </a:r>
            <a:r>
              <a:rPr lang="cs-CZ" dirty="0" smtClean="0"/>
              <a:t>podřazená.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699792" y="1700808"/>
            <a:ext cx="2736304" cy="4320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HRAČKY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843808" y="3356992"/>
            <a:ext cx="2736304" cy="43204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ZVÍŘATA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987824" y="5013176"/>
            <a:ext cx="2736304" cy="43204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STROMY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95536" y="2420888"/>
            <a:ext cx="1656184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339752" y="2420888"/>
            <a:ext cx="1656184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211960" y="2420888"/>
            <a:ext cx="1656184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156176" y="2348880"/>
            <a:ext cx="1656184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588224" y="4077072"/>
            <a:ext cx="1656184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572000" y="4077072"/>
            <a:ext cx="1656184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483768" y="4077072"/>
            <a:ext cx="1656184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67544" y="4077072"/>
            <a:ext cx="1656184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588224" y="5949280"/>
            <a:ext cx="1656184" cy="43204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572000" y="5949280"/>
            <a:ext cx="1656184" cy="43204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2555776" y="5949280"/>
            <a:ext cx="1656184" cy="43204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11560" y="5949280"/>
            <a:ext cx="1656184" cy="43204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1" name="Přímá spojovací čára 20"/>
          <p:cNvCxnSpPr>
            <a:stCxn id="6" idx="0"/>
          </p:cNvCxnSpPr>
          <p:nvPr/>
        </p:nvCxnSpPr>
        <p:spPr>
          <a:xfrm flipV="1">
            <a:off x="1223628" y="2132856"/>
            <a:ext cx="2052228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 flipV="1">
            <a:off x="3347864" y="2132856"/>
            <a:ext cx="36004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 flipH="1" flipV="1">
            <a:off x="4427984" y="2132856"/>
            <a:ext cx="36004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 flipH="1" flipV="1">
            <a:off x="4860032" y="2132856"/>
            <a:ext cx="1944216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flipV="1">
            <a:off x="1475656" y="3789040"/>
            <a:ext cx="1944216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 flipV="1">
            <a:off x="3491880" y="3789040"/>
            <a:ext cx="504056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 flipH="1" flipV="1">
            <a:off x="4788024" y="3789040"/>
            <a:ext cx="36004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 flipH="1" flipV="1">
            <a:off x="5220072" y="3789040"/>
            <a:ext cx="2016224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 flipV="1">
            <a:off x="1835696" y="5445224"/>
            <a:ext cx="172819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čára 42"/>
          <p:cNvCxnSpPr/>
          <p:nvPr/>
        </p:nvCxnSpPr>
        <p:spPr>
          <a:xfrm flipV="1">
            <a:off x="3707904" y="5445224"/>
            <a:ext cx="36004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>
            <a:stCxn id="14" idx="0"/>
          </p:cNvCxnSpPr>
          <p:nvPr/>
        </p:nvCxnSpPr>
        <p:spPr>
          <a:xfrm flipH="1" flipV="1">
            <a:off x="5436096" y="5445224"/>
            <a:ext cx="198022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čára 48"/>
          <p:cNvCxnSpPr>
            <a:stCxn id="15" idx="0"/>
          </p:cNvCxnSpPr>
          <p:nvPr/>
        </p:nvCxnSpPr>
        <p:spPr>
          <a:xfrm flipH="1" flipV="1">
            <a:off x="4860032" y="5445224"/>
            <a:ext cx="54006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Škrtni, co do  řady nepatří a vysvětli proč.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827584" y="2348880"/>
            <a:ext cx="7272808" cy="5040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mísa, talíř, kompot, vařečka, hrnec, nůž, vidlička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27584" y="1772816"/>
            <a:ext cx="7272808" cy="504056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medvěd, liška, srnka, husa, zajíc, jezevec, kuna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27584" y="2924944"/>
            <a:ext cx="7272808" cy="50405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bříza, dub, buk, topol, javor, jasan, jírovec, smrk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27584" y="3501008"/>
            <a:ext cx="7272808" cy="50405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Věra, Kuba, Eva, Zdena, Jana, Dana, Veronika, Miluše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27584" y="4077072"/>
            <a:ext cx="7272808" cy="5040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kapusta, zelí, okurka, paprika, mrkev, hruška, rajče, pór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7584" y="4653136"/>
            <a:ext cx="7272808" cy="504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čtverec, koule, obdélník, trojúhelník, kruh 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27584" y="5229200"/>
            <a:ext cx="7272808" cy="50405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velká, červená, zelená, oranžová, bílá, růžová, hnědá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827584" y="5805264"/>
            <a:ext cx="7272808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strýc, teta, kamarádka, sestřenice, dědeček, vnučka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291</Words>
  <Application>Microsoft Office PowerPoint</Application>
  <PresentationFormat>Předvádění na obrazovce (4:3)</PresentationFormat>
  <Paragraphs>34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Pojmenuj vagónky podle toho, co vezou.</vt:lpstr>
      <vt:lpstr>Do prázdných rámečků doplň slova podřazená.</vt:lpstr>
      <vt:lpstr>Škrtni, co do  řady nepatří a vysvětli proč.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Švehlová Marie</dc:creator>
  <cp:lastModifiedBy>Martin Králík</cp:lastModifiedBy>
  <cp:revision>3</cp:revision>
  <dcterms:modified xsi:type="dcterms:W3CDTF">2012-03-06T17:48:11Z</dcterms:modified>
</cp:coreProperties>
</file>