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9" r:id="rId4"/>
    <p:sldId id="265" r:id="rId5"/>
    <p:sldId id="267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VY_32_INOVACE_11_Řecké báje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Řecké báje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C1F642C-F3FF-4A26-9D1C-8E748F9FE5EF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F235849-19C3-4D35-A15F-53EA4022731E}" type="presOf" srcId="{019433A1-1324-4DE1-9E6F-32B851095F74}" destId="{A3817367-F2BC-482F-8832-FA00B51DCCF3}" srcOrd="0" destOrd="0" presId="urn:microsoft.com/office/officeart/2005/8/layout/target3"/>
    <dgm:cxn modelId="{39B598AC-4824-4AC8-892B-654971A40B12}" type="presOf" srcId="{DAEA276B-ECF9-46F6-A7D3-4693B2D32BC4}" destId="{CDED6FE3-AD8F-4ACC-B6B8-710EDDD97598}" srcOrd="0" destOrd="0" presId="urn:microsoft.com/office/officeart/2005/8/layout/target3"/>
    <dgm:cxn modelId="{98BE9B80-359D-4C08-A9EE-BE88F96133BB}" type="presOf" srcId="{C73C7642-F245-4585-8F88-243F9FAEF6CA}" destId="{AA41A67C-3D3F-4AE9-9E0F-5D7F7BB2E741}" srcOrd="1" destOrd="0" presId="urn:microsoft.com/office/officeart/2005/8/layout/target3"/>
    <dgm:cxn modelId="{16504BE4-1645-4F4C-BE35-6345E105E27A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9249BA6-0DE2-4EB6-BA51-484583B992C1}" type="presOf" srcId="{019433A1-1324-4DE1-9E6F-32B851095F74}" destId="{E7297F21-D4FD-4A41-AE58-814D01A6B5E7}" srcOrd="1" destOrd="0" presId="urn:microsoft.com/office/officeart/2005/8/layout/target3"/>
    <dgm:cxn modelId="{7AD8548A-5422-4795-BFB2-1DB3DD199C2D}" type="presOf" srcId="{C73C7642-F245-4585-8F88-243F9FAEF6CA}" destId="{97289DF2-90F4-4EC2-A9FC-633B00BAB610}" srcOrd="0" destOrd="0" presId="urn:microsoft.com/office/officeart/2005/8/layout/target3"/>
    <dgm:cxn modelId="{BE9E78D4-66EC-46A0-99EF-8F462E817ECF}" type="presOf" srcId="{DAEA276B-ECF9-46F6-A7D3-4693B2D32BC4}" destId="{F69A1436-182C-465B-AD7F-FE48E0C090C1}" srcOrd="1" destOrd="0" presId="urn:microsoft.com/office/officeart/2005/8/layout/target3"/>
    <dgm:cxn modelId="{B3C23819-2E37-4E01-A159-E208A857ABD0}" type="presOf" srcId="{445C7998-7549-48B0-BD68-D4F0167F02E5}" destId="{BC35EE03-4121-4EF9-923D-7CB6D30D358D}" srcOrd="0" destOrd="0" presId="urn:microsoft.com/office/officeart/2005/8/layout/target3"/>
    <dgm:cxn modelId="{AA4428FF-6D17-4ACD-BFA0-2B7ABDDD735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B21B1A5-028D-430B-B39A-CF2E668B2044}" type="presOf" srcId="{FBBFC3EA-9D9D-4F3A-BEA6-9C2C0E46BF20}" destId="{832BF48F-0145-4429-9E02-8FCA946CCE9E}" srcOrd="1" destOrd="0" presId="urn:microsoft.com/office/officeart/2005/8/layout/target3"/>
    <dgm:cxn modelId="{F7522803-41FB-4DA9-8168-992B18C6F25E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E5AF103-8C4C-4F7A-97CB-42AFA6ECCFF7}" type="presOf" srcId="{EBC41103-E2E5-4D48-9B4B-425520D3D098}" destId="{F969C235-9271-4D34-B740-D627A121CAD0}" srcOrd="1" destOrd="0" presId="urn:microsoft.com/office/officeart/2005/8/layout/target3"/>
    <dgm:cxn modelId="{A9C1E590-69F1-4049-BDF1-06DD2BAF66FB}" type="presParOf" srcId="{71045F8C-00FA-488E-A7BD-E2E6753D979D}" destId="{3577EC6B-C980-4F34-8C69-4365E7B8FC8C}" srcOrd="0" destOrd="0" presId="urn:microsoft.com/office/officeart/2005/8/layout/target3"/>
    <dgm:cxn modelId="{7ACB4BF1-6326-4C3D-A17E-62B8ABEE4E3E}" type="presParOf" srcId="{71045F8C-00FA-488E-A7BD-E2E6753D979D}" destId="{6940EB87-DC1D-4BC3-9408-9AC2E1FFC039}" srcOrd="1" destOrd="0" presId="urn:microsoft.com/office/officeart/2005/8/layout/target3"/>
    <dgm:cxn modelId="{F4EBE1F6-862E-42D7-9313-62EA6881F849}" type="presParOf" srcId="{71045F8C-00FA-488E-A7BD-E2E6753D979D}" destId="{BC35EE03-4121-4EF9-923D-7CB6D30D358D}" srcOrd="2" destOrd="0" presId="urn:microsoft.com/office/officeart/2005/8/layout/target3"/>
    <dgm:cxn modelId="{80FD0447-DEEE-4A5A-B0AB-00F4AD97EC80}" type="presParOf" srcId="{71045F8C-00FA-488E-A7BD-E2E6753D979D}" destId="{C95EEA27-3CBF-4645-A92D-9D8AF5C1CBFC}" srcOrd="3" destOrd="0" presId="urn:microsoft.com/office/officeart/2005/8/layout/target3"/>
    <dgm:cxn modelId="{C82BFCD8-0F23-4136-B76F-16D1B077FA06}" type="presParOf" srcId="{71045F8C-00FA-488E-A7BD-E2E6753D979D}" destId="{851BB866-B6AE-4566-893F-4C635BA974FC}" srcOrd="4" destOrd="0" presId="urn:microsoft.com/office/officeart/2005/8/layout/target3"/>
    <dgm:cxn modelId="{ACF6E1E1-EDD1-4C31-98BA-C03424FBB7C3}" type="presParOf" srcId="{71045F8C-00FA-488E-A7BD-E2E6753D979D}" destId="{643EA938-EDE0-4533-ACCC-D2BD6F3A527C}" srcOrd="5" destOrd="0" presId="urn:microsoft.com/office/officeart/2005/8/layout/target3"/>
    <dgm:cxn modelId="{3E785728-D01A-4A8F-8FAC-5BFBD3151906}" type="presParOf" srcId="{71045F8C-00FA-488E-A7BD-E2E6753D979D}" destId="{92F31B18-D66D-4CC7-89B9-378928DE877D}" srcOrd="6" destOrd="0" presId="urn:microsoft.com/office/officeart/2005/8/layout/target3"/>
    <dgm:cxn modelId="{874ED109-87F0-40DB-840C-13319D27D0B9}" type="presParOf" srcId="{71045F8C-00FA-488E-A7BD-E2E6753D979D}" destId="{902074E1-B931-4618-97F1-FADBE82E9C3C}" srcOrd="7" destOrd="0" presId="urn:microsoft.com/office/officeart/2005/8/layout/target3"/>
    <dgm:cxn modelId="{91D24790-E13F-422A-91A9-0301C7464C75}" type="presParOf" srcId="{71045F8C-00FA-488E-A7BD-E2E6753D979D}" destId="{A3817367-F2BC-482F-8832-FA00B51DCCF3}" srcOrd="8" destOrd="0" presId="urn:microsoft.com/office/officeart/2005/8/layout/target3"/>
    <dgm:cxn modelId="{286A8392-EF90-49BF-BA54-5BE13006AF23}" type="presParOf" srcId="{71045F8C-00FA-488E-A7BD-E2E6753D979D}" destId="{626ABFF6-56C8-4386-B662-68EC364EED9D}" srcOrd="9" destOrd="0" presId="urn:microsoft.com/office/officeart/2005/8/layout/target3"/>
    <dgm:cxn modelId="{EAD91AB6-B93F-48B0-9352-547394088019}" type="presParOf" srcId="{71045F8C-00FA-488E-A7BD-E2E6753D979D}" destId="{6DB11F1C-D028-4800-9625-6611CA9DE6D4}" srcOrd="10" destOrd="0" presId="urn:microsoft.com/office/officeart/2005/8/layout/target3"/>
    <dgm:cxn modelId="{0B5689B6-EA01-4C74-8C7F-ECD39466A9DC}" type="presParOf" srcId="{71045F8C-00FA-488E-A7BD-E2E6753D979D}" destId="{CDED6FE3-AD8F-4ACC-B6B8-710EDDD97598}" srcOrd="11" destOrd="0" presId="urn:microsoft.com/office/officeart/2005/8/layout/target3"/>
    <dgm:cxn modelId="{2AC3B519-AAB6-4295-9188-2A5182DDB4A5}" type="presParOf" srcId="{71045F8C-00FA-488E-A7BD-E2E6753D979D}" destId="{397AC6D7-84A6-4150-958F-83C92D9ACF38}" srcOrd="12" destOrd="0" presId="urn:microsoft.com/office/officeart/2005/8/layout/target3"/>
    <dgm:cxn modelId="{8726E104-AC17-4C34-AF8E-CEB37DA0DF79}" type="presParOf" srcId="{71045F8C-00FA-488E-A7BD-E2E6753D979D}" destId="{D7419528-33A6-416D-9E64-B3F7915C5149}" srcOrd="13" destOrd="0" presId="urn:microsoft.com/office/officeart/2005/8/layout/target3"/>
    <dgm:cxn modelId="{45E7D719-6D6E-43DD-A13E-6503D5847147}" type="presParOf" srcId="{71045F8C-00FA-488E-A7BD-E2E6753D979D}" destId="{97289DF2-90F4-4EC2-A9FC-633B00BAB610}" srcOrd="14" destOrd="0" presId="urn:microsoft.com/office/officeart/2005/8/layout/target3"/>
    <dgm:cxn modelId="{8E41F585-0FFD-480F-8ABF-3DAAA28439A6}" type="presParOf" srcId="{71045F8C-00FA-488E-A7BD-E2E6753D979D}" destId="{234EBA9D-95B4-4C20-A84E-6F65F1085DC6}" srcOrd="15" destOrd="0" presId="urn:microsoft.com/office/officeart/2005/8/layout/target3"/>
    <dgm:cxn modelId="{5EFAA679-3B31-4665-8241-20952C149013}" type="presParOf" srcId="{71045F8C-00FA-488E-A7BD-E2E6753D979D}" destId="{12255512-213F-41DF-90A6-8B4CD74A2B52}" srcOrd="16" destOrd="0" presId="urn:microsoft.com/office/officeart/2005/8/layout/target3"/>
    <dgm:cxn modelId="{CBBA0F95-5A98-45A2-9527-279F78432822}" type="presParOf" srcId="{71045F8C-00FA-488E-A7BD-E2E6753D979D}" destId="{50C2F88D-8688-44C2-A854-691F34009D3B}" srcOrd="17" destOrd="0" presId="urn:microsoft.com/office/officeart/2005/8/layout/target3"/>
    <dgm:cxn modelId="{22C55768-E510-457A-B541-24BC356F65CF}" type="presParOf" srcId="{71045F8C-00FA-488E-A7BD-E2E6753D979D}" destId="{4D19AB04-24FA-40C2-B203-52AE3D15E171}" srcOrd="18" destOrd="0" presId="urn:microsoft.com/office/officeart/2005/8/layout/target3"/>
    <dgm:cxn modelId="{2DA0C5AF-D4C6-484E-902A-FEF3ACFAD00B}" type="presParOf" srcId="{71045F8C-00FA-488E-A7BD-E2E6753D979D}" destId="{832BF48F-0145-4429-9E02-8FCA946CCE9E}" srcOrd="19" destOrd="0" presId="urn:microsoft.com/office/officeart/2005/8/layout/target3"/>
    <dgm:cxn modelId="{86D523D9-5DD2-4B8B-AAA9-33699C04B11E}" type="presParOf" srcId="{71045F8C-00FA-488E-A7BD-E2E6753D979D}" destId="{E7297F21-D4FD-4A41-AE58-814D01A6B5E7}" srcOrd="20" destOrd="0" presId="urn:microsoft.com/office/officeart/2005/8/layout/target3"/>
    <dgm:cxn modelId="{8AC299B4-DEE5-4438-9B7F-92117F8DCD5D}" type="presParOf" srcId="{71045F8C-00FA-488E-A7BD-E2E6753D979D}" destId="{F69A1436-182C-465B-AD7F-FE48E0C090C1}" srcOrd="21" destOrd="0" presId="urn:microsoft.com/office/officeart/2005/8/layout/target3"/>
    <dgm:cxn modelId="{585FC262-90AF-4A7D-BC6C-350DE8F86A4C}" type="presParOf" srcId="{71045F8C-00FA-488E-A7BD-E2E6753D979D}" destId="{AA41A67C-3D3F-4AE9-9E0F-5D7F7BB2E741}" srcOrd="22" destOrd="0" presId="urn:microsoft.com/office/officeart/2005/8/layout/target3"/>
    <dgm:cxn modelId="{28C78D4F-379C-4324-96F7-D13110C7B46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VY_32_INOVACE_11_Řecké báje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Řecké báje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116F34F-BC91-49EF-A7D2-3BB1F38801B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7545E1-10BE-4779-821E-59D36FBE6C5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0344384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323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4630107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4628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Řecké báje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36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546848" cy="1268760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8518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Kdo byli Titáni?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 startAt="2"/>
            </a:pPr>
            <a:r>
              <a:rPr lang="cs-CZ" dirty="0" smtClean="0"/>
              <a:t>A kdo jsou Kyklopové?</a:t>
            </a:r>
          </a:p>
          <a:p>
            <a:pPr marL="457200" indent="-457200">
              <a:buAutoNum type="arabicPeriod" startAt="2"/>
            </a:pPr>
            <a:endParaRPr lang="cs-CZ" dirty="0" smtClean="0"/>
          </a:p>
          <a:p>
            <a:pPr marL="457200" indent="-457200">
              <a:buAutoNum type="arabicPeriod" startAt="3"/>
            </a:pPr>
            <a:r>
              <a:rPr lang="cs-CZ" dirty="0" smtClean="0"/>
              <a:t>Kde sídlily řečtí bohové?</a:t>
            </a:r>
          </a:p>
          <a:p>
            <a:pPr marL="457200" indent="-457200">
              <a:buAutoNum type="arabicPeriod" startAt="3"/>
            </a:pPr>
            <a:endParaRPr lang="cs-CZ" dirty="0" smtClean="0"/>
          </a:p>
          <a:p>
            <a:pPr marL="457200" indent="-457200">
              <a:buAutoNum type="arabicPeriod" startAt="4"/>
            </a:pPr>
            <a:r>
              <a:rPr lang="cs-CZ" dirty="0" smtClean="0"/>
              <a:t>Kdo byl nejvyšší bůh? Nad čím vládl?</a:t>
            </a:r>
          </a:p>
          <a:p>
            <a:pPr marL="457200" indent="-457200">
              <a:buAutoNum type="arabicPeriod" startAt="4"/>
            </a:pPr>
            <a:endParaRPr lang="cs-CZ" dirty="0" smtClean="0"/>
          </a:p>
          <a:p>
            <a:pPr marL="457200" indent="-457200">
              <a:buAutoNum type="arabicPeriod" startAt="4"/>
            </a:pPr>
            <a:r>
              <a:rPr lang="cs-CZ" dirty="0" smtClean="0"/>
              <a:t>Jak se jmenovala jeho manželka?</a:t>
            </a:r>
          </a:p>
          <a:p>
            <a:pPr marL="457200" indent="-457200">
              <a:buAutoNum type="arabicPeriod" startAt="4"/>
            </a:pPr>
            <a:endParaRPr lang="cs-CZ" dirty="0" smtClean="0"/>
          </a:p>
          <a:p>
            <a:pPr marL="457200" indent="-457200">
              <a:buAutoNum type="arabicPeriod" startAt="6"/>
            </a:pPr>
            <a:r>
              <a:rPr lang="cs-CZ" dirty="0" smtClean="0"/>
              <a:t>Co získal jeho bratr Poseidon?</a:t>
            </a:r>
          </a:p>
          <a:p>
            <a:pPr marL="457200" indent="-457200">
              <a:buAutoNum type="arabicPeriod" startAt="6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 Co další bratr Hádes?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281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970784" cy="126876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8518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Kdo byli Titáni?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Bohové podobní lidem, děti božské Země – </a:t>
            </a:r>
            <a:r>
              <a:rPr lang="cs-CZ" dirty="0" err="1" smtClean="0">
                <a:solidFill>
                  <a:srgbClr val="FF0000"/>
                </a:solidFill>
              </a:rPr>
              <a:t>Gaia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A kdo jsou Kyklopové?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Jednoocí obři, také děti bohyně </a:t>
            </a:r>
            <a:r>
              <a:rPr lang="cs-CZ" dirty="0" err="1" smtClean="0">
                <a:solidFill>
                  <a:srgbClr val="FF0000"/>
                </a:solidFill>
              </a:rPr>
              <a:t>Gaii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457200" indent="-457200">
              <a:buAutoNum type="arabicPeriod" startAt="3"/>
            </a:pPr>
            <a:r>
              <a:rPr lang="cs-CZ" dirty="0" smtClean="0"/>
              <a:t>Kde sídlily řečtí bohové?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Na hoře Olymp.</a:t>
            </a:r>
          </a:p>
          <a:p>
            <a:pPr marL="457200" indent="-457200">
              <a:buAutoNum type="arabicPeriod" startAt="4"/>
            </a:pPr>
            <a:r>
              <a:rPr lang="cs-CZ" dirty="0" smtClean="0"/>
              <a:t>Kdo byl nejvyšší bůh? Nad čím vládl?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Zeus, získal vládu nad nebesy a zemí.</a:t>
            </a:r>
          </a:p>
          <a:p>
            <a:pPr marL="0" indent="0">
              <a:buNone/>
            </a:pPr>
            <a:r>
              <a:rPr lang="cs-CZ" dirty="0" smtClean="0"/>
              <a:t>5.  Jak se jmenovala jeho manželka?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Héra.</a:t>
            </a:r>
          </a:p>
          <a:p>
            <a:pPr marL="457200" indent="-457200">
              <a:buAutoNum type="arabicPeriod" startAt="6"/>
            </a:pPr>
            <a:r>
              <a:rPr lang="cs-CZ" dirty="0" smtClean="0"/>
              <a:t>Co získal jeho bratr Poseidon?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Dostal vládu nad mořem.</a:t>
            </a:r>
          </a:p>
          <a:p>
            <a:pPr marL="457200" indent="-457200">
              <a:buAutoNum type="arabicPeriod" startAt="7"/>
            </a:pPr>
            <a:r>
              <a:rPr lang="cs-CZ" dirty="0" smtClean="0"/>
              <a:t>Co další bratr Hádes?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Musel se spokojit s podsvětím.</a:t>
            </a:r>
          </a:p>
          <a:p>
            <a:pPr marL="457200" indent="-457200">
              <a:buAutoNum type="arabicPeriod"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56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6228184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Utvoř </a:t>
            </a:r>
            <a:r>
              <a:rPr lang="cs-CZ" dirty="0" smtClean="0"/>
              <a:t>dvojice: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0" y="980728"/>
            <a:ext cx="4644008" cy="58772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Zeus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Minotaurus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Theseus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Daidalos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Ariadna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Dcera fénického krále </a:t>
            </a:r>
            <a:r>
              <a:rPr lang="cs-CZ" dirty="0" smtClean="0"/>
              <a:t>Europa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Ikarus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Minos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Potrava pro </a:t>
            </a:r>
            <a:r>
              <a:rPr lang="cs-CZ" dirty="0" smtClean="0"/>
              <a:t>Minotaura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Olymp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572000" y="980728"/>
            <a:ext cx="4572000" cy="59067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Syn Dia a Europy, </a:t>
            </a:r>
            <a:r>
              <a:rPr lang="cs-CZ" dirty="0" smtClean="0"/>
              <a:t>vládce Kréty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Sídlo řeckých </a:t>
            </a:r>
            <a:r>
              <a:rPr lang="cs-CZ" dirty="0" smtClean="0"/>
              <a:t>bohů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 </a:t>
            </a:r>
            <a:r>
              <a:rPr lang="cs-CZ" dirty="0" smtClean="0"/>
              <a:t>dívek a hochů z </a:t>
            </a:r>
            <a:r>
              <a:rPr lang="cs-CZ" dirty="0" smtClean="0"/>
              <a:t>Atén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Stavitel </a:t>
            </a:r>
            <a:r>
              <a:rPr lang="cs-CZ" dirty="0" smtClean="0"/>
              <a:t>bludiště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Název </a:t>
            </a:r>
            <a:r>
              <a:rPr lang="cs-CZ" dirty="0" smtClean="0"/>
              <a:t>světadílu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Obluda s býčí </a:t>
            </a:r>
            <a:r>
              <a:rPr lang="cs-CZ" dirty="0" smtClean="0"/>
              <a:t>hlavou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klubko </a:t>
            </a:r>
            <a:r>
              <a:rPr lang="cs-CZ" dirty="0" smtClean="0"/>
              <a:t>nití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Nejvyšší </a:t>
            </a:r>
            <a:r>
              <a:rPr lang="cs-CZ" dirty="0" smtClean="0"/>
              <a:t>bůh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Hrdina, který zabil </a:t>
            </a:r>
            <a:r>
              <a:rPr lang="cs-CZ" dirty="0" smtClean="0"/>
              <a:t>Minotaura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Daidalův</a:t>
            </a:r>
            <a:r>
              <a:rPr lang="cs-CZ" dirty="0" smtClean="0"/>
              <a:t> syn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67852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737" y="116632"/>
            <a:ext cx="4764287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0" y="980728"/>
            <a:ext cx="4644008" cy="58772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Zeus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Minotaurus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Theseus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Daidalos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Ariadna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Dcera fénického krále </a:t>
            </a:r>
            <a:r>
              <a:rPr lang="cs-CZ" dirty="0" smtClean="0"/>
              <a:t>Europa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Ikarus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Minos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Potrava pro </a:t>
            </a:r>
            <a:r>
              <a:rPr lang="cs-CZ" dirty="0" smtClean="0"/>
              <a:t>Minotaura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Olymp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067944" y="980728"/>
            <a:ext cx="5076056" cy="59067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Nejvyšší </a:t>
            </a:r>
            <a:r>
              <a:rPr lang="cs-CZ" dirty="0" smtClean="0"/>
              <a:t>bůh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Obluda s býčí </a:t>
            </a:r>
            <a:r>
              <a:rPr lang="cs-CZ" dirty="0" smtClean="0"/>
              <a:t>hlavou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Hrdina, který zabil </a:t>
            </a:r>
            <a:r>
              <a:rPr lang="cs-CZ" dirty="0" smtClean="0"/>
              <a:t>Minotaura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Stavitel bludiště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Klubko </a:t>
            </a:r>
            <a:r>
              <a:rPr lang="cs-CZ" dirty="0" smtClean="0"/>
              <a:t>nití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Název </a:t>
            </a:r>
            <a:r>
              <a:rPr lang="cs-CZ" dirty="0" smtClean="0"/>
              <a:t>světadílu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Daidalův</a:t>
            </a:r>
            <a:r>
              <a:rPr lang="cs-CZ" dirty="0" smtClean="0"/>
              <a:t> </a:t>
            </a:r>
            <a:r>
              <a:rPr lang="cs-CZ" dirty="0" smtClean="0"/>
              <a:t>syn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Syn Europy a Dia, vládce </a:t>
            </a:r>
            <a:r>
              <a:rPr lang="cs-CZ" dirty="0" smtClean="0"/>
              <a:t>Kréty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 dívek a hochů z </a:t>
            </a:r>
            <a:r>
              <a:rPr lang="cs-CZ" dirty="0" smtClean="0"/>
              <a:t>Atén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Sídlo řeckých bohů</a:t>
            </a:r>
          </a:p>
        </p:txBody>
      </p:sp>
    </p:spTree>
    <p:extLst>
      <p:ext uri="{BB962C8B-B14F-4D97-AF65-F5344CB8AC3E}">
        <p14:creationId xmlns:p14="http://schemas.microsoft.com/office/powerpoint/2010/main" val="219298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63</TotalTime>
  <Words>320</Words>
  <Application>Microsoft Office PowerPoint</Application>
  <PresentationFormat>Předvádění na obrazovce (4:3)</PresentationFormat>
  <Paragraphs>125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Řecké báje</vt:lpstr>
      <vt:lpstr>Odpověz:</vt:lpstr>
      <vt:lpstr>Řešení:</vt:lpstr>
      <vt:lpstr>Utvoř dvojice: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8</cp:revision>
  <dcterms:created xsi:type="dcterms:W3CDTF">2012-04-01T11:45:00Z</dcterms:created>
  <dcterms:modified xsi:type="dcterms:W3CDTF">2012-06-12T18:57:39Z</dcterms:modified>
</cp:coreProperties>
</file>