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VY_32_INOVACE_12_Sparta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Sparta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ECA540-EC61-46A2-98A3-4749BF46A93A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1DC735E-59B3-40FB-8EC8-193846D18B8F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FB5CDE4-65AB-4879-B93D-4E2D8E22ED6D}" type="presOf" srcId="{C73C7642-F245-4585-8F88-243F9FAEF6CA}" destId="{AA41A67C-3D3F-4AE9-9E0F-5D7F7BB2E741}" srcOrd="1" destOrd="0" presId="urn:microsoft.com/office/officeart/2005/8/layout/target3"/>
    <dgm:cxn modelId="{D7BE523A-5730-4CA2-A34F-13CD514FA534}" type="presOf" srcId="{019433A1-1324-4DE1-9E6F-32B851095F74}" destId="{E7297F21-D4FD-4A41-AE58-814D01A6B5E7}" srcOrd="1" destOrd="0" presId="urn:microsoft.com/office/officeart/2005/8/layout/target3"/>
    <dgm:cxn modelId="{591DF2BB-D240-4672-B547-DAB04D985029}" type="presOf" srcId="{FBBFC3EA-9D9D-4F3A-BEA6-9C2C0E46BF20}" destId="{643EA938-EDE0-4533-ACCC-D2BD6F3A527C}" srcOrd="0" destOrd="0" presId="urn:microsoft.com/office/officeart/2005/8/layout/target3"/>
    <dgm:cxn modelId="{CBD8B411-433D-432A-9018-BCF1E0D407AF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A1A2237-B395-4743-8EC8-645A2F13A996}" type="presOf" srcId="{DAEA276B-ECF9-46F6-A7D3-4693B2D32BC4}" destId="{CDED6FE3-AD8F-4ACC-B6B8-710EDDD97598}" srcOrd="0" destOrd="0" presId="urn:microsoft.com/office/officeart/2005/8/layout/target3"/>
    <dgm:cxn modelId="{33A98540-7D30-4652-A172-39A37216E808}" type="presOf" srcId="{445C7998-7549-48B0-BD68-D4F0167F02E5}" destId="{4D19AB04-24FA-40C2-B203-52AE3D15E171}" srcOrd="1" destOrd="0" presId="urn:microsoft.com/office/officeart/2005/8/layout/target3"/>
    <dgm:cxn modelId="{20B1A850-CAFA-490F-82E2-602247D494D5}" type="presOf" srcId="{FBBFC3EA-9D9D-4F3A-BEA6-9C2C0E46BF20}" destId="{832BF48F-0145-4429-9E02-8FCA946CCE9E}" srcOrd="1" destOrd="0" presId="urn:microsoft.com/office/officeart/2005/8/layout/target3"/>
    <dgm:cxn modelId="{426C97A6-0C25-40D1-9CAE-EDA7CCF15799}" type="presOf" srcId="{C73C7642-F245-4585-8F88-243F9FAEF6CA}" destId="{97289DF2-90F4-4EC2-A9FC-633B00BAB610}" srcOrd="0" destOrd="0" presId="urn:microsoft.com/office/officeart/2005/8/layout/target3"/>
    <dgm:cxn modelId="{3EB1A4BD-FBD2-4D09-BB03-3229D76B0EFB}" type="presOf" srcId="{019433A1-1324-4DE1-9E6F-32B851095F74}" destId="{A3817367-F2BC-482F-8832-FA00B51DCCF3}" srcOrd="0" destOrd="0" presId="urn:microsoft.com/office/officeart/2005/8/layout/target3"/>
    <dgm:cxn modelId="{E483F6EA-75C0-4C4A-B26E-B7B43F136E6D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9D020A-6B52-4341-928B-8691D09AEDA2}" type="presOf" srcId="{EBC41103-E2E5-4D48-9B4B-425520D3D098}" destId="{F969C235-9271-4D34-B740-D627A121CAD0}" srcOrd="1" destOrd="0" presId="urn:microsoft.com/office/officeart/2005/8/layout/target3"/>
    <dgm:cxn modelId="{A6EA227D-2B65-4428-8D41-EEA2AF7DB5F4}" type="presParOf" srcId="{71045F8C-00FA-488E-A7BD-E2E6753D979D}" destId="{3577EC6B-C980-4F34-8C69-4365E7B8FC8C}" srcOrd="0" destOrd="0" presId="urn:microsoft.com/office/officeart/2005/8/layout/target3"/>
    <dgm:cxn modelId="{94816362-10F6-4DFB-B430-2F7A45F5A87B}" type="presParOf" srcId="{71045F8C-00FA-488E-A7BD-E2E6753D979D}" destId="{6940EB87-DC1D-4BC3-9408-9AC2E1FFC039}" srcOrd="1" destOrd="0" presId="urn:microsoft.com/office/officeart/2005/8/layout/target3"/>
    <dgm:cxn modelId="{1BD8E551-EE6F-4A67-8BC2-6B101A4EF6A3}" type="presParOf" srcId="{71045F8C-00FA-488E-A7BD-E2E6753D979D}" destId="{BC35EE03-4121-4EF9-923D-7CB6D30D358D}" srcOrd="2" destOrd="0" presId="urn:microsoft.com/office/officeart/2005/8/layout/target3"/>
    <dgm:cxn modelId="{A483B0C1-50AF-4691-9A69-D3AE6441FA77}" type="presParOf" srcId="{71045F8C-00FA-488E-A7BD-E2E6753D979D}" destId="{C95EEA27-3CBF-4645-A92D-9D8AF5C1CBFC}" srcOrd="3" destOrd="0" presId="urn:microsoft.com/office/officeart/2005/8/layout/target3"/>
    <dgm:cxn modelId="{6CC01DED-731C-45B5-BC94-62F259B276D1}" type="presParOf" srcId="{71045F8C-00FA-488E-A7BD-E2E6753D979D}" destId="{851BB866-B6AE-4566-893F-4C635BA974FC}" srcOrd="4" destOrd="0" presId="urn:microsoft.com/office/officeart/2005/8/layout/target3"/>
    <dgm:cxn modelId="{ACDF0C36-2F67-4B66-9D1E-9B63B4763963}" type="presParOf" srcId="{71045F8C-00FA-488E-A7BD-E2E6753D979D}" destId="{643EA938-EDE0-4533-ACCC-D2BD6F3A527C}" srcOrd="5" destOrd="0" presId="urn:microsoft.com/office/officeart/2005/8/layout/target3"/>
    <dgm:cxn modelId="{3A4C6933-5391-4A78-9AEE-4202252A5BE1}" type="presParOf" srcId="{71045F8C-00FA-488E-A7BD-E2E6753D979D}" destId="{92F31B18-D66D-4CC7-89B9-378928DE877D}" srcOrd="6" destOrd="0" presId="urn:microsoft.com/office/officeart/2005/8/layout/target3"/>
    <dgm:cxn modelId="{F6CC1729-DEA1-4C62-9622-E6B0963C071C}" type="presParOf" srcId="{71045F8C-00FA-488E-A7BD-E2E6753D979D}" destId="{902074E1-B931-4618-97F1-FADBE82E9C3C}" srcOrd="7" destOrd="0" presId="urn:microsoft.com/office/officeart/2005/8/layout/target3"/>
    <dgm:cxn modelId="{C29CBEB1-FB50-476C-9AA9-D37A44287244}" type="presParOf" srcId="{71045F8C-00FA-488E-A7BD-E2E6753D979D}" destId="{A3817367-F2BC-482F-8832-FA00B51DCCF3}" srcOrd="8" destOrd="0" presId="urn:microsoft.com/office/officeart/2005/8/layout/target3"/>
    <dgm:cxn modelId="{0DA50147-8B6C-41DB-B4B3-E9352E7B7FEA}" type="presParOf" srcId="{71045F8C-00FA-488E-A7BD-E2E6753D979D}" destId="{626ABFF6-56C8-4386-B662-68EC364EED9D}" srcOrd="9" destOrd="0" presId="urn:microsoft.com/office/officeart/2005/8/layout/target3"/>
    <dgm:cxn modelId="{B6A662E4-302B-43BB-AF75-92F7E12CD3A4}" type="presParOf" srcId="{71045F8C-00FA-488E-A7BD-E2E6753D979D}" destId="{6DB11F1C-D028-4800-9625-6611CA9DE6D4}" srcOrd="10" destOrd="0" presId="urn:microsoft.com/office/officeart/2005/8/layout/target3"/>
    <dgm:cxn modelId="{AEA12536-DBDF-47BA-957F-3E3B5F0BD1D4}" type="presParOf" srcId="{71045F8C-00FA-488E-A7BD-E2E6753D979D}" destId="{CDED6FE3-AD8F-4ACC-B6B8-710EDDD97598}" srcOrd="11" destOrd="0" presId="urn:microsoft.com/office/officeart/2005/8/layout/target3"/>
    <dgm:cxn modelId="{E9D20151-80C7-41F5-BF22-44977401A518}" type="presParOf" srcId="{71045F8C-00FA-488E-A7BD-E2E6753D979D}" destId="{397AC6D7-84A6-4150-958F-83C92D9ACF38}" srcOrd="12" destOrd="0" presId="urn:microsoft.com/office/officeart/2005/8/layout/target3"/>
    <dgm:cxn modelId="{5A244DAF-F3D0-4B9B-823E-609DACD065A6}" type="presParOf" srcId="{71045F8C-00FA-488E-A7BD-E2E6753D979D}" destId="{D7419528-33A6-416D-9E64-B3F7915C5149}" srcOrd="13" destOrd="0" presId="urn:microsoft.com/office/officeart/2005/8/layout/target3"/>
    <dgm:cxn modelId="{2C8E9464-B495-4CA2-A61C-5C7A13787745}" type="presParOf" srcId="{71045F8C-00FA-488E-A7BD-E2E6753D979D}" destId="{97289DF2-90F4-4EC2-A9FC-633B00BAB610}" srcOrd="14" destOrd="0" presId="urn:microsoft.com/office/officeart/2005/8/layout/target3"/>
    <dgm:cxn modelId="{253980EE-DED1-4726-99C4-5F59ED2FD201}" type="presParOf" srcId="{71045F8C-00FA-488E-A7BD-E2E6753D979D}" destId="{234EBA9D-95B4-4C20-A84E-6F65F1085DC6}" srcOrd="15" destOrd="0" presId="urn:microsoft.com/office/officeart/2005/8/layout/target3"/>
    <dgm:cxn modelId="{720B8CC1-EFDB-44C7-8FB3-FD47DCE80B1E}" type="presParOf" srcId="{71045F8C-00FA-488E-A7BD-E2E6753D979D}" destId="{12255512-213F-41DF-90A6-8B4CD74A2B52}" srcOrd="16" destOrd="0" presId="urn:microsoft.com/office/officeart/2005/8/layout/target3"/>
    <dgm:cxn modelId="{0181CB86-C92C-44B8-B93C-EC0374A06538}" type="presParOf" srcId="{71045F8C-00FA-488E-A7BD-E2E6753D979D}" destId="{50C2F88D-8688-44C2-A854-691F34009D3B}" srcOrd="17" destOrd="0" presId="urn:microsoft.com/office/officeart/2005/8/layout/target3"/>
    <dgm:cxn modelId="{458C0405-82E3-4343-B350-F03B70797445}" type="presParOf" srcId="{71045F8C-00FA-488E-A7BD-E2E6753D979D}" destId="{4D19AB04-24FA-40C2-B203-52AE3D15E171}" srcOrd="18" destOrd="0" presId="urn:microsoft.com/office/officeart/2005/8/layout/target3"/>
    <dgm:cxn modelId="{79BB717F-85C9-4C5C-B196-DCAF3696A719}" type="presParOf" srcId="{71045F8C-00FA-488E-A7BD-E2E6753D979D}" destId="{832BF48F-0145-4429-9E02-8FCA946CCE9E}" srcOrd="19" destOrd="0" presId="urn:microsoft.com/office/officeart/2005/8/layout/target3"/>
    <dgm:cxn modelId="{D3F4EF4F-3201-4F4A-8F20-EEE567C086FB}" type="presParOf" srcId="{71045F8C-00FA-488E-A7BD-E2E6753D979D}" destId="{E7297F21-D4FD-4A41-AE58-814D01A6B5E7}" srcOrd="20" destOrd="0" presId="urn:microsoft.com/office/officeart/2005/8/layout/target3"/>
    <dgm:cxn modelId="{5DB4C5F1-BFCA-45F4-A049-D45B5301139C}" type="presParOf" srcId="{71045F8C-00FA-488E-A7BD-E2E6753D979D}" destId="{F69A1436-182C-465B-AD7F-FE48E0C090C1}" srcOrd="21" destOrd="0" presId="urn:microsoft.com/office/officeart/2005/8/layout/target3"/>
    <dgm:cxn modelId="{BC1C3C0D-5CB5-4D4E-8CC5-1D9917CC8709}" type="presParOf" srcId="{71045F8C-00FA-488E-A7BD-E2E6753D979D}" destId="{AA41A67C-3D3F-4AE9-9E0F-5D7F7BB2E741}" srcOrd="22" destOrd="0" presId="urn:microsoft.com/office/officeart/2005/8/layout/target3"/>
    <dgm:cxn modelId="{792AEC6D-F331-48FF-B03E-6E824EEDFE1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VY_32_INOVACE_12_Sparta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Sparta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34255F0-A8A2-49E1-B545-C08CDFCD08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DC34F-2522-42FF-897A-F1DF2C68507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0295022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57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489816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260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435280" cy="3861048"/>
          </a:xfrm>
        </p:spPr>
        <p:txBody>
          <a:bodyPr/>
          <a:lstStyle/>
          <a:p>
            <a:r>
              <a:rPr lang="cs-CZ" dirty="0" smtClean="0"/>
              <a:t>Sparta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03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292080" cy="1268760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Sparta vznikla na </a:t>
            </a:r>
            <a:r>
              <a:rPr lang="cs-CZ" dirty="0" smtClean="0"/>
              <a:t>poloostrově ……………………..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Založil ji řecký kmen </a:t>
            </a:r>
            <a:r>
              <a:rPr lang="cs-CZ" dirty="0" smtClean="0"/>
              <a:t>………………………………....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Oblast, kde </a:t>
            </a:r>
            <a:r>
              <a:rPr lang="cs-CZ" dirty="0" smtClean="0"/>
              <a:t>vznikla, </a:t>
            </a:r>
            <a:r>
              <a:rPr lang="cs-CZ" dirty="0" smtClean="0"/>
              <a:t>se jmenovala </a:t>
            </a:r>
            <a:r>
              <a:rPr lang="cs-CZ" dirty="0" smtClean="0"/>
              <a:t>…………………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Z původního obyvatelstva učinili otroky ………….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Sparťané se věnovali hlavně </a:t>
            </a:r>
            <a:r>
              <a:rPr lang="cs-CZ" dirty="0" smtClean="0"/>
              <a:t>………………………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Jejich výchovu označujeme jako </a:t>
            </a:r>
            <a:r>
              <a:rPr lang="cs-CZ" dirty="0" smtClean="0"/>
              <a:t>…………………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95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744"/>
            <a:ext cx="5292080" cy="1268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39470"/>
            <a:ext cx="9144000" cy="532859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Sparta vznikla na poloostrově </a:t>
            </a:r>
            <a:r>
              <a:rPr lang="cs-CZ" dirty="0" smtClean="0">
                <a:solidFill>
                  <a:srgbClr val="FF0000"/>
                </a:solidFill>
              </a:rPr>
              <a:t>Peloponés.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Založil ji řecký kmen </a:t>
            </a:r>
            <a:r>
              <a:rPr lang="cs-CZ" dirty="0" smtClean="0">
                <a:solidFill>
                  <a:srgbClr val="FF0000"/>
                </a:solidFill>
              </a:rPr>
              <a:t>Dórové.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Oblast, kde vznikla, se jmenovala </a:t>
            </a:r>
            <a:r>
              <a:rPr lang="cs-CZ" dirty="0" err="1" smtClean="0">
                <a:solidFill>
                  <a:srgbClr val="FF0000"/>
                </a:solidFill>
              </a:rPr>
              <a:t>Lakónie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Z původního obyvatelstva učinili otroky </a:t>
            </a:r>
            <a:r>
              <a:rPr lang="cs-CZ" dirty="0" err="1" smtClean="0">
                <a:solidFill>
                  <a:srgbClr val="FF0000"/>
                </a:solidFill>
              </a:rPr>
              <a:t>heilóty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Sparťané se věnovali hlavně </a:t>
            </a:r>
            <a:r>
              <a:rPr lang="cs-CZ" dirty="0" smtClean="0">
                <a:solidFill>
                  <a:srgbClr val="FF0000"/>
                </a:solidFill>
              </a:rPr>
              <a:t>vojenství.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Jejich výchovu označujeme jako </a:t>
            </a:r>
            <a:r>
              <a:rPr lang="cs-CZ" dirty="0" smtClean="0">
                <a:solidFill>
                  <a:srgbClr val="FF0000"/>
                </a:solidFill>
              </a:rPr>
              <a:t>spartánskou.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225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898776" cy="1196752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Čím se zabývali muži ve Spartě?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 byli vychovávání chlapci?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 dívky?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je to lakonická odpověď?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Proč se Sparta nerozvíjela?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je Peloponéský spolek?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86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447"/>
            <a:ext cx="3816424" cy="109929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5"/>
            <a:ext cx="9010328" cy="5733256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Válčení, fyzické zdatnosti, bojovým cvičením.  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Od 7 let žili pod státním dozorem, cvičili fyzickou zdatnost, později procházeli vojenským výcvikem.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Zůstávaly doma, výchova směřovala k fyzické zdatnosti.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Krátká výstižná odpověď.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Sparta se izolovala od ostatních států, nerozvíjela se řemesla, obchod, kultura.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Vojenský spolek států na Peloponésu, Sparta měla vrchní velení.</a:t>
            </a:r>
          </a:p>
        </p:txBody>
      </p:sp>
    </p:spTree>
    <p:extLst>
      <p:ext uri="{BB962C8B-B14F-4D97-AF65-F5344CB8AC3E}">
        <p14:creationId xmlns:p14="http://schemas.microsoft.com/office/powerpoint/2010/main" val="221526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482</TotalTime>
  <Words>250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Sparta</vt:lpstr>
      <vt:lpstr>Doplň:</vt:lpstr>
      <vt:lpstr>Řešení:</vt:lpstr>
      <vt:lpstr>Odpověz: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8</cp:revision>
  <dcterms:created xsi:type="dcterms:W3CDTF">2012-04-24T06:51:07Z</dcterms:created>
  <dcterms:modified xsi:type="dcterms:W3CDTF">2012-06-12T19:00:17Z</dcterms:modified>
</cp:coreProperties>
</file>