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5" r:id="rId3"/>
    <p:sldId id="256" r:id="rId4"/>
    <p:sldId id="257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Mgr. Zdeňka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VY_32_INOVACE_14_Řecko – perské války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Řecko – perské války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A8D275-825E-4088-B0AF-5B60ADC411F2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28EA74D-CD5E-4101-8F00-37A02334F353}" type="presOf" srcId="{445C7998-7549-48B0-BD68-D4F0167F02E5}" destId="{BC35EE03-4121-4EF9-923D-7CB6D30D358D}" srcOrd="0" destOrd="0" presId="urn:microsoft.com/office/officeart/2005/8/layout/target3"/>
    <dgm:cxn modelId="{E4B873A4-CEF3-4E8F-8852-AFD3D55FF42E}" type="presOf" srcId="{C73C7642-F245-4585-8F88-243F9FAEF6CA}" destId="{AA41A67C-3D3F-4AE9-9E0F-5D7F7BB2E741}" srcOrd="1" destOrd="0" presId="urn:microsoft.com/office/officeart/2005/8/layout/target3"/>
    <dgm:cxn modelId="{14309438-F755-465F-B162-49E3BE3B955E}" type="presOf" srcId="{DAEA276B-ECF9-46F6-A7D3-4693B2D32BC4}" destId="{F69A1436-182C-465B-AD7F-FE48E0C090C1}" srcOrd="1" destOrd="0" presId="urn:microsoft.com/office/officeart/2005/8/layout/target3"/>
    <dgm:cxn modelId="{50BEA457-AF9A-493D-BA09-618018A83918}" type="presOf" srcId="{39F8B381-5807-488E-AC22-73DD4140ED4A}" destId="{71045F8C-00FA-488E-A7BD-E2E6753D979D}" srcOrd="0" destOrd="0" presId="urn:microsoft.com/office/officeart/2005/8/layout/target3"/>
    <dgm:cxn modelId="{1CC23C88-4A32-467C-88A6-3E0567637894}" type="presOf" srcId="{FBBFC3EA-9D9D-4F3A-BEA6-9C2C0E46BF20}" destId="{832BF48F-0145-4429-9E02-8FCA946CCE9E}" srcOrd="1" destOrd="0" presId="urn:microsoft.com/office/officeart/2005/8/layout/target3"/>
    <dgm:cxn modelId="{FAE79F9C-CEDF-4B32-B2D3-EEDB6D23898B}" type="presOf" srcId="{EBC41103-E2E5-4D48-9B4B-425520D3D098}" destId="{F969C235-9271-4D34-B740-D627A121CAD0}" srcOrd="1" destOrd="0" presId="urn:microsoft.com/office/officeart/2005/8/layout/target3"/>
    <dgm:cxn modelId="{EF4724D1-1EFB-45EC-B82E-104F0BFDE12D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AAD855F-0077-4804-ABC6-6AD56C144FAA}" type="presOf" srcId="{019433A1-1324-4DE1-9E6F-32B851095F74}" destId="{E7297F21-D4FD-4A41-AE58-814D01A6B5E7}" srcOrd="1" destOrd="0" presId="urn:microsoft.com/office/officeart/2005/8/layout/target3"/>
    <dgm:cxn modelId="{670FE2FE-5C57-4141-9EDB-693FB9C07AB7}" type="presOf" srcId="{DAEA276B-ECF9-46F6-A7D3-4693B2D32BC4}" destId="{CDED6FE3-AD8F-4ACC-B6B8-710EDDD97598}" srcOrd="0" destOrd="0" presId="urn:microsoft.com/office/officeart/2005/8/layout/target3"/>
    <dgm:cxn modelId="{564B3F70-407E-44A4-8344-95EE7FEF9BDA}" type="presOf" srcId="{FBBFC3EA-9D9D-4F3A-BEA6-9C2C0E46BF20}" destId="{643EA938-EDE0-4533-ACCC-D2BD6F3A527C}" srcOrd="0" destOrd="0" presId="urn:microsoft.com/office/officeart/2005/8/layout/target3"/>
    <dgm:cxn modelId="{C0602E1E-0CEC-4E43-8A7E-0408AA799452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F9CF318A-49CA-4A37-A610-80FF193995F2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C70D23A-A094-49F0-96EE-84A0DD4CAE68}" type="presParOf" srcId="{71045F8C-00FA-488E-A7BD-E2E6753D979D}" destId="{3577EC6B-C980-4F34-8C69-4365E7B8FC8C}" srcOrd="0" destOrd="0" presId="urn:microsoft.com/office/officeart/2005/8/layout/target3"/>
    <dgm:cxn modelId="{61326C1C-79E2-49D5-863E-C84F659B3DF3}" type="presParOf" srcId="{71045F8C-00FA-488E-A7BD-E2E6753D979D}" destId="{6940EB87-DC1D-4BC3-9408-9AC2E1FFC039}" srcOrd="1" destOrd="0" presId="urn:microsoft.com/office/officeart/2005/8/layout/target3"/>
    <dgm:cxn modelId="{8B26F682-E4CF-45EF-A25C-6B4BA8A8C1A3}" type="presParOf" srcId="{71045F8C-00FA-488E-A7BD-E2E6753D979D}" destId="{BC35EE03-4121-4EF9-923D-7CB6D30D358D}" srcOrd="2" destOrd="0" presId="urn:microsoft.com/office/officeart/2005/8/layout/target3"/>
    <dgm:cxn modelId="{ED9D7B83-BBD0-4F02-8918-199F74D58B7A}" type="presParOf" srcId="{71045F8C-00FA-488E-A7BD-E2E6753D979D}" destId="{C95EEA27-3CBF-4645-A92D-9D8AF5C1CBFC}" srcOrd="3" destOrd="0" presId="urn:microsoft.com/office/officeart/2005/8/layout/target3"/>
    <dgm:cxn modelId="{6D6453AA-545E-4E29-B62E-6BB093899ABA}" type="presParOf" srcId="{71045F8C-00FA-488E-A7BD-E2E6753D979D}" destId="{851BB866-B6AE-4566-893F-4C635BA974FC}" srcOrd="4" destOrd="0" presId="urn:microsoft.com/office/officeart/2005/8/layout/target3"/>
    <dgm:cxn modelId="{29D3424C-54E2-49F4-A183-FC6B5EC80A1E}" type="presParOf" srcId="{71045F8C-00FA-488E-A7BD-E2E6753D979D}" destId="{643EA938-EDE0-4533-ACCC-D2BD6F3A527C}" srcOrd="5" destOrd="0" presId="urn:microsoft.com/office/officeart/2005/8/layout/target3"/>
    <dgm:cxn modelId="{4546ECAE-08B4-4D0F-980A-7B582AA2ADCD}" type="presParOf" srcId="{71045F8C-00FA-488E-A7BD-E2E6753D979D}" destId="{92F31B18-D66D-4CC7-89B9-378928DE877D}" srcOrd="6" destOrd="0" presId="urn:microsoft.com/office/officeart/2005/8/layout/target3"/>
    <dgm:cxn modelId="{C15D6D46-BD44-4453-A785-EF283F63B38D}" type="presParOf" srcId="{71045F8C-00FA-488E-A7BD-E2E6753D979D}" destId="{902074E1-B931-4618-97F1-FADBE82E9C3C}" srcOrd="7" destOrd="0" presId="urn:microsoft.com/office/officeart/2005/8/layout/target3"/>
    <dgm:cxn modelId="{771A2C02-0A35-4931-9A52-7CF937669A53}" type="presParOf" srcId="{71045F8C-00FA-488E-A7BD-E2E6753D979D}" destId="{A3817367-F2BC-482F-8832-FA00B51DCCF3}" srcOrd="8" destOrd="0" presId="urn:microsoft.com/office/officeart/2005/8/layout/target3"/>
    <dgm:cxn modelId="{8B94CDCD-BD47-438D-A2C8-CE99709D689B}" type="presParOf" srcId="{71045F8C-00FA-488E-A7BD-E2E6753D979D}" destId="{626ABFF6-56C8-4386-B662-68EC364EED9D}" srcOrd="9" destOrd="0" presId="urn:microsoft.com/office/officeart/2005/8/layout/target3"/>
    <dgm:cxn modelId="{FFD87459-B510-488C-A4FB-550DCC26B8B7}" type="presParOf" srcId="{71045F8C-00FA-488E-A7BD-E2E6753D979D}" destId="{6DB11F1C-D028-4800-9625-6611CA9DE6D4}" srcOrd="10" destOrd="0" presId="urn:microsoft.com/office/officeart/2005/8/layout/target3"/>
    <dgm:cxn modelId="{67D13C41-B461-4D2F-8043-501C891DB499}" type="presParOf" srcId="{71045F8C-00FA-488E-A7BD-E2E6753D979D}" destId="{CDED6FE3-AD8F-4ACC-B6B8-710EDDD97598}" srcOrd="11" destOrd="0" presId="urn:microsoft.com/office/officeart/2005/8/layout/target3"/>
    <dgm:cxn modelId="{380ED934-A5B1-41FC-BCA7-087AF49B7BE2}" type="presParOf" srcId="{71045F8C-00FA-488E-A7BD-E2E6753D979D}" destId="{397AC6D7-84A6-4150-958F-83C92D9ACF38}" srcOrd="12" destOrd="0" presId="urn:microsoft.com/office/officeart/2005/8/layout/target3"/>
    <dgm:cxn modelId="{1E7BF830-B9B7-41BB-9CA8-91A9C38EFDC7}" type="presParOf" srcId="{71045F8C-00FA-488E-A7BD-E2E6753D979D}" destId="{D7419528-33A6-416D-9E64-B3F7915C5149}" srcOrd="13" destOrd="0" presId="urn:microsoft.com/office/officeart/2005/8/layout/target3"/>
    <dgm:cxn modelId="{5E2923DE-C7C7-44FD-8CAA-3F132670B1E8}" type="presParOf" srcId="{71045F8C-00FA-488E-A7BD-E2E6753D979D}" destId="{97289DF2-90F4-4EC2-A9FC-633B00BAB610}" srcOrd="14" destOrd="0" presId="urn:microsoft.com/office/officeart/2005/8/layout/target3"/>
    <dgm:cxn modelId="{04C03D13-0013-48B5-903D-F0C126ED6E0B}" type="presParOf" srcId="{71045F8C-00FA-488E-A7BD-E2E6753D979D}" destId="{234EBA9D-95B4-4C20-A84E-6F65F1085DC6}" srcOrd="15" destOrd="0" presId="urn:microsoft.com/office/officeart/2005/8/layout/target3"/>
    <dgm:cxn modelId="{10E01256-4DAE-4458-B169-9F5EDDFD00FE}" type="presParOf" srcId="{71045F8C-00FA-488E-A7BD-E2E6753D979D}" destId="{12255512-213F-41DF-90A6-8B4CD74A2B52}" srcOrd="16" destOrd="0" presId="urn:microsoft.com/office/officeart/2005/8/layout/target3"/>
    <dgm:cxn modelId="{A2A73B0F-24FF-488F-BC34-068CE7422AD3}" type="presParOf" srcId="{71045F8C-00FA-488E-A7BD-E2E6753D979D}" destId="{50C2F88D-8688-44C2-A854-691F34009D3B}" srcOrd="17" destOrd="0" presId="urn:microsoft.com/office/officeart/2005/8/layout/target3"/>
    <dgm:cxn modelId="{83CC1E71-54EB-4140-A55A-5C59CBE98B2B}" type="presParOf" srcId="{71045F8C-00FA-488E-A7BD-E2E6753D979D}" destId="{4D19AB04-24FA-40C2-B203-52AE3D15E171}" srcOrd="18" destOrd="0" presId="urn:microsoft.com/office/officeart/2005/8/layout/target3"/>
    <dgm:cxn modelId="{84D6A174-7773-4A56-94E3-A2212831F48F}" type="presParOf" srcId="{71045F8C-00FA-488E-A7BD-E2E6753D979D}" destId="{832BF48F-0145-4429-9E02-8FCA946CCE9E}" srcOrd="19" destOrd="0" presId="urn:microsoft.com/office/officeart/2005/8/layout/target3"/>
    <dgm:cxn modelId="{3AE92318-4E38-4AA7-86CC-515E6C41636F}" type="presParOf" srcId="{71045F8C-00FA-488E-A7BD-E2E6753D979D}" destId="{E7297F21-D4FD-4A41-AE58-814D01A6B5E7}" srcOrd="20" destOrd="0" presId="urn:microsoft.com/office/officeart/2005/8/layout/target3"/>
    <dgm:cxn modelId="{2E4C535C-D17C-46FB-8FA7-01C2B69E1AD5}" type="presParOf" srcId="{71045F8C-00FA-488E-A7BD-E2E6753D979D}" destId="{F69A1436-182C-465B-AD7F-FE48E0C090C1}" srcOrd="21" destOrd="0" presId="urn:microsoft.com/office/officeart/2005/8/layout/target3"/>
    <dgm:cxn modelId="{9009B391-F5C0-4693-AE7B-0DDC82A3EA0A}" type="presParOf" srcId="{71045F8C-00FA-488E-A7BD-E2E6753D979D}" destId="{AA41A67C-3D3F-4AE9-9E0F-5D7F7BB2E741}" srcOrd="22" destOrd="0" presId="urn:microsoft.com/office/officeart/2005/8/layout/target3"/>
    <dgm:cxn modelId="{E77722C1-3523-4F19-857D-76A283EAC22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Mgr. Zdeňka 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VY_32_INOVACE_14_Řecko – perské války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</a:t>
          </a:r>
          <a:r>
            <a:rPr lang="cs-CZ" sz="1300" kern="1200" dirty="0" smtClean="0"/>
            <a:t>Řecko – perské války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CDFA-5D41-46D3-B5C8-23799AEE943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C66875-CA6E-455E-95C1-2F81ABEC41A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CDFA-5D41-46D3-B5C8-23799AEE943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66875-CA6E-455E-95C1-2F81ABEC41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CDFA-5D41-46D3-B5C8-23799AEE943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66875-CA6E-455E-95C1-2F81ABEC41A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CDFA-5D41-46D3-B5C8-23799AEE943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66875-CA6E-455E-95C1-2F81ABEC41A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CDFA-5D41-46D3-B5C8-23799AEE943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66875-CA6E-455E-95C1-2F81ABEC41A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CDFA-5D41-46D3-B5C8-23799AEE943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66875-CA6E-455E-95C1-2F81ABEC41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CDFA-5D41-46D3-B5C8-23799AEE943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66875-CA6E-455E-95C1-2F81ABEC41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CDFA-5D41-46D3-B5C8-23799AEE943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66875-CA6E-455E-95C1-2F81ABEC41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CDFA-5D41-46D3-B5C8-23799AEE943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66875-CA6E-455E-95C1-2F81ABEC41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CDFA-5D41-46D3-B5C8-23799AEE943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66875-CA6E-455E-95C1-2F81ABEC41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CDFA-5D41-46D3-B5C8-23799AEE943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66875-CA6E-455E-95C1-2F81ABEC41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D5ACDFA-5D41-46D3-B5C8-23799AEE943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2C66875-CA6E-455E-95C1-2F81ABEC41A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38116173"/>
              </p:ext>
            </p:extLst>
          </p:nvPr>
        </p:nvGraphicFramePr>
        <p:xfrm>
          <a:off x="1477318" y="175553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406" y="37187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2053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81099442"/>
              </p:ext>
            </p:extLst>
          </p:nvPr>
        </p:nvGraphicFramePr>
        <p:xfrm>
          <a:off x="457200" y="1600200"/>
          <a:ext cx="8229600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5255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Řecko – perské války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938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690864" cy="908720"/>
          </a:xfrm>
        </p:spPr>
        <p:txBody>
          <a:bodyPr/>
          <a:lstStyle/>
          <a:p>
            <a:r>
              <a:rPr lang="cs-CZ" dirty="0" smtClean="0"/>
              <a:t>Odpověz: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Proč došlo k </a:t>
            </a:r>
            <a:r>
              <a:rPr lang="cs-CZ" dirty="0" err="1" smtClean="0"/>
              <a:t>řecko</a:t>
            </a:r>
            <a:r>
              <a:rPr lang="cs-CZ" dirty="0" smtClean="0"/>
              <a:t> – perským válkám?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Jak dopadlo povstání řeckých měst proti Peršanům?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Které vojsko mělo početní převahu?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Kdo vyhrál a proč?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968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690864" cy="90872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Peršané chtěli získat další území. 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Byla poražena a Peršané zaútočili na Řecko.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Peršané.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Řekové, protože se dokázali spojit.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8509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686800" cy="1124744"/>
          </a:xfrm>
        </p:spPr>
        <p:txBody>
          <a:bodyPr/>
          <a:lstStyle/>
          <a:p>
            <a:r>
              <a:rPr lang="cs-CZ" dirty="0" smtClean="0"/>
              <a:t>Doplň a správně seřaď: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184576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Bitva u </a:t>
            </a:r>
            <a:r>
              <a:rPr lang="cs-CZ" dirty="0" err="1" smtClean="0"/>
              <a:t>Salamíny</a:t>
            </a:r>
            <a:r>
              <a:rPr lang="cs-CZ" dirty="0" smtClean="0"/>
              <a:t>                                  r. 479 př. n. l.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Bitva u Marathónu                              r. 480 př. n. l 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 startAt="3"/>
            </a:pPr>
            <a:r>
              <a:rPr lang="cs-CZ" dirty="0" smtClean="0"/>
              <a:t>Bitva u Thermopyl                                r. 479 př. n. l.</a:t>
            </a:r>
          </a:p>
          <a:p>
            <a:pPr marL="457200" indent="-457200">
              <a:buAutoNum type="arabicPeriod" startAt="3"/>
            </a:pPr>
            <a:endParaRPr lang="cs-CZ" dirty="0" smtClean="0"/>
          </a:p>
          <a:p>
            <a:pPr marL="457200" indent="-457200">
              <a:buAutoNum type="arabicPeriod" startAt="3"/>
            </a:pPr>
            <a:r>
              <a:rPr lang="cs-CZ" dirty="0" smtClean="0"/>
              <a:t>Bitva u </a:t>
            </a:r>
            <a:r>
              <a:rPr lang="cs-CZ" dirty="0" err="1" smtClean="0"/>
              <a:t>Platají</a:t>
            </a:r>
            <a:r>
              <a:rPr lang="cs-CZ" dirty="0" smtClean="0"/>
              <a:t>                                        r.  480 př. n. l.</a:t>
            </a:r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8236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6707088" cy="112474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328592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Bitva u Marathónu                      r. 490 př. n. l.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2.   Bitva u Thermopyl                        r. 480 př. n. 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3.   Bitva u </a:t>
            </a:r>
            <a:r>
              <a:rPr lang="cs-CZ" dirty="0" err="1" smtClean="0"/>
              <a:t>Salamíny</a:t>
            </a:r>
            <a:r>
              <a:rPr lang="cs-CZ" dirty="0" smtClean="0"/>
              <a:t>                          r. 480 př. n. 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4.   Bitva u </a:t>
            </a:r>
            <a:r>
              <a:rPr lang="cs-CZ" dirty="0" err="1" smtClean="0"/>
              <a:t>Platají</a:t>
            </a:r>
            <a:r>
              <a:rPr lang="cs-CZ" dirty="0" smtClean="0"/>
              <a:t>                                r. 479 př. n. 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0658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6635080" cy="1124744"/>
          </a:xfrm>
        </p:spPr>
        <p:txBody>
          <a:bodyPr/>
          <a:lstStyle/>
          <a:p>
            <a:r>
              <a:rPr lang="cs-CZ" dirty="0" smtClean="0"/>
              <a:t>Dvojice: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495800" cy="58772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42, 2 km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Velitel </a:t>
            </a:r>
            <a:r>
              <a:rPr lang="cs-CZ" dirty="0" smtClean="0"/>
              <a:t>Peršanů u Thermopyl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Řecké </a:t>
            </a:r>
            <a:r>
              <a:rPr lang="cs-CZ" dirty="0" smtClean="0"/>
              <a:t>maloasijské město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Spartský král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Běžec, který zemřel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Velitel </a:t>
            </a:r>
            <a:r>
              <a:rPr lang="cs-CZ" dirty="0" smtClean="0"/>
              <a:t>Peršanů u Marathónu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0" y="980728"/>
            <a:ext cx="4644008" cy="5877272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Dareios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Milétos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Maraton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Feidippides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Leonidas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Xerxes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9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6635080" cy="112474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495800" cy="58772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Velitel </a:t>
            </a:r>
            <a:r>
              <a:rPr lang="cs-CZ" dirty="0" smtClean="0"/>
              <a:t>Peršanů u Marathónu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Řecké maloasijské město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42, </a:t>
            </a:r>
            <a:r>
              <a:rPr lang="cs-CZ" dirty="0" smtClean="0"/>
              <a:t>2 km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Běžec, který zemřel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Spartský </a:t>
            </a:r>
            <a:r>
              <a:rPr lang="cs-CZ" dirty="0" smtClean="0"/>
              <a:t>král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Velitel Peršanů u Thermopyl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0" y="980728"/>
            <a:ext cx="4644008" cy="5877272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Dareios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Milétos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Maraton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Feidippides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Leonidas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Xerxes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971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58</TotalTime>
  <Words>314</Words>
  <Application>Microsoft Office PowerPoint</Application>
  <PresentationFormat>Předvádění na obrazovce (4:3)</PresentationFormat>
  <Paragraphs>96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Řecko – perské války</vt:lpstr>
      <vt:lpstr>Odpověz:</vt:lpstr>
      <vt:lpstr>Řešení:</vt:lpstr>
      <vt:lpstr>Doplň a správně seřaď:</vt:lpstr>
      <vt:lpstr>Řešení:</vt:lpstr>
      <vt:lpstr>Dvojice: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Řecko – perské války</dc:title>
  <dc:creator>Hrádková Zdeňka</dc:creator>
  <cp:lastModifiedBy>Hrádková Zdeňka</cp:lastModifiedBy>
  <cp:revision>7</cp:revision>
  <dcterms:created xsi:type="dcterms:W3CDTF">2012-05-09T08:58:15Z</dcterms:created>
  <dcterms:modified xsi:type="dcterms:W3CDTF">2012-05-10T05:40:41Z</dcterms:modified>
</cp:coreProperties>
</file>