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6" r:id="rId4"/>
    <p:sldId id="257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 Řecká kultura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Řecká kultura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5CAA45-DD87-40EB-BB90-459197ACF635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0F4824D-1828-457D-AE23-486C8DF2BBBC}" type="presOf" srcId="{39F8B381-5807-488E-AC22-73DD4140ED4A}" destId="{71045F8C-00FA-488E-A7BD-E2E6753D979D}" srcOrd="0" destOrd="0" presId="urn:microsoft.com/office/officeart/2005/8/layout/target3"/>
    <dgm:cxn modelId="{5E1C0174-9D2A-4B84-BB7F-6F6D7D2C2CC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467C8F5-99D4-4C6B-94D6-605A919A43EA}" type="presOf" srcId="{DAEA276B-ECF9-46F6-A7D3-4693B2D32BC4}" destId="{F69A1436-182C-465B-AD7F-FE48E0C090C1}" srcOrd="1" destOrd="0" presId="urn:microsoft.com/office/officeart/2005/8/layout/target3"/>
    <dgm:cxn modelId="{8FA0D9A3-9332-4A93-BC99-49285220090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56986A2-9B1B-4903-8D53-FD2CC83359CE}" type="presOf" srcId="{FBBFC3EA-9D9D-4F3A-BEA6-9C2C0E46BF20}" destId="{832BF48F-0145-4429-9E02-8FCA946CCE9E}" srcOrd="1" destOrd="0" presId="urn:microsoft.com/office/officeart/2005/8/layout/target3"/>
    <dgm:cxn modelId="{7032C992-2A4C-4854-AC40-B3C0ACCEC5E3}" type="presOf" srcId="{C73C7642-F245-4585-8F88-243F9FAEF6CA}" destId="{AA41A67C-3D3F-4AE9-9E0F-5D7F7BB2E741}" srcOrd="1" destOrd="0" presId="urn:microsoft.com/office/officeart/2005/8/layout/target3"/>
    <dgm:cxn modelId="{D1C9526C-860A-4F97-A0DD-6A6E763FAC88}" type="presOf" srcId="{019433A1-1324-4DE1-9E6F-32B851095F74}" destId="{E7297F21-D4FD-4A41-AE58-814D01A6B5E7}" srcOrd="1" destOrd="0" presId="urn:microsoft.com/office/officeart/2005/8/layout/target3"/>
    <dgm:cxn modelId="{FC2CB669-68B8-4E46-92F4-6A3FEF38EA59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6F6671B-73FC-4C9B-B0DB-CAF9524309B6}" type="presOf" srcId="{DAEA276B-ECF9-46F6-A7D3-4693B2D32BC4}" destId="{CDED6FE3-AD8F-4ACC-B6B8-710EDDD97598}" srcOrd="0" destOrd="0" presId="urn:microsoft.com/office/officeart/2005/8/layout/target3"/>
    <dgm:cxn modelId="{7A1B08DB-B5FC-4707-8371-86EE69F1C41E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7D02E00-F3E3-4569-9E12-3248A73BABF2}" type="presOf" srcId="{FBBFC3EA-9D9D-4F3A-BEA6-9C2C0E46BF20}" destId="{643EA938-EDE0-4533-ACCC-D2BD6F3A527C}" srcOrd="0" destOrd="0" presId="urn:microsoft.com/office/officeart/2005/8/layout/target3"/>
    <dgm:cxn modelId="{45E4FA6D-E251-4C2C-A069-A1096BE1A812}" type="presOf" srcId="{C73C7642-F245-4585-8F88-243F9FAEF6CA}" destId="{97289DF2-90F4-4EC2-A9FC-633B00BAB610}" srcOrd="0" destOrd="0" presId="urn:microsoft.com/office/officeart/2005/8/layout/target3"/>
    <dgm:cxn modelId="{CAC57A8C-64E1-4E55-9F73-C4D6E13C122A}" type="presParOf" srcId="{71045F8C-00FA-488E-A7BD-E2E6753D979D}" destId="{3577EC6B-C980-4F34-8C69-4365E7B8FC8C}" srcOrd="0" destOrd="0" presId="urn:microsoft.com/office/officeart/2005/8/layout/target3"/>
    <dgm:cxn modelId="{8390424C-C4FF-4847-A3C3-BB384B257D3C}" type="presParOf" srcId="{71045F8C-00FA-488E-A7BD-E2E6753D979D}" destId="{6940EB87-DC1D-4BC3-9408-9AC2E1FFC039}" srcOrd="1" destOrd="0" presId="urn:microsoft.com/office/officeart/2005/8/layout/target3"/>
    <dgm:cxn modelId="{1FF966E1-21C8-475F-94EC-2A96B3554EB0}" type="presParOf" srcId="{71045F8C-00FA-488E-A7BD-E2E6753D979D}" destId="{BC35EE03-4121-4EF9-923D-7CB6D30D358D}" srcOrd="2" destOrd="0" presId="urn:microsoft.com/office/officeart/2005/8/layout/target3"/>
    <dgm:cxn modelId="{570546D0-C4BA-464B-BD44-0D502257AB89}" type="presParOf" srcId="{71045F8C-00FA-488E-A7BD-E2E6753D979D}" destId="{C95EEA27-3CBF-4645-A92D-9D8AF5C1CBFC}" srcOrd="3" destOrd="0" presId="urn:microsoft.com/office/officeart/2005/8/layout/target3"/>
    <dgm:cxn modelId="{99F891F6-D35D-4B4C-B4A7-291FB7EE9D88}" type="presParOf" srcId="{71045F8C-00FA-488E-A7BD-E2E6753D979D}" destId="{851BB866-B6AE-4566-893F-4C635BA974FC}" srcOrd="4" destOrd="0" presId="urn:microsoft.com/office/officeart/2005/8/layout/target3"/>
    <dgm:cxn modelId="{EA502DF5-0DEF-4934-A00F-B8D56774041E}" type="presParOf" srcId="{71045F8C-00FA-488E-A7BD-E2E6753D979D}" destId="{643EA938-EDE0-4533-ACCC-D2BD6F3A527C}" srcOrd="5" destOrd="0" presId="urn:microsoft.com/office/officeart/2005/8/layout/target3"/>
    <dgm:cxn modelId="{5C5D6453-6A42-4BFF-9EB6-44E90D2B8D26}" type="presParOf" srcId="{71045F8C-00FA-488E-A7BD-E2E6753D979D}" destId="{92F31B18-D66D-4CC7-89B9-378928DE877D}" srcOrd="6" destOrd="0" presId="urn:microsoft.com/office/officeart/2005/8/layout/target3"/>
    <dgm:cxn modelId="{8682113C-2036-4843-B492-AC64AA82FDAD}" type="presParOf" srcId="{71045F8C-00FA-488E-A7BD-E2E6753D979D}" destId="{902074E1-B931-4618-97F1-FADBE82E9C3C}" srcOrd="7" destOrd="0" presId="urn:microsoft.com/office/officeart/2005/8/layout/target3"/>
    <dgm:cxn modelId="{775E3248-C0DA-49C3-AA64-E807131FF626}" type="presParOf" srcId="{71045F8C-00FA-488E-A7BD-E2E6753D979D}" destId="{A3817367-F2BC-482F-8832-FA00B51DCCF3}" srcOrd="8" destOrd="0" presId="urn:microsoft.com/office/officeart/2005/8/layout/target3"/>
    <dgm:cxn modelId="{169F78A4-AA96-4114-87FD-96266669BA8C}" type="presParOf" srcId="{71045F8C-00FA-488E-A7BD-E2E6753D979D}" destId="{626ABFF6-56C8-4386-B662-68EC364EED9D}" srcOrd="9" destOrd="0" presId="urn:microsoft.com/office/officeart/2005/8/layout/target3"/>
    <dgm:cxn modelId="{24BB586B-E60F-49FA-88D5-46B74029CDA0}" type="presParOf" srcId="{71045F8C-00FA-488E-A7BD-E2E6753D979D}" destId="{6DB11F1C-D028-4800-9625-6611CA9DE6D4}" srcOrd="10" destOrd="0" presId="urn:microsoft.com/office/officeart/2005/8/layout/target3"/>
    <dgm:cxn modelId="{DA745713-7C15-4264-A0C3-F5298521FBA0}" type="presParOf" srcId="{71045F8C-00FA-488E-A7BD-E2E6753D979D}" destId="{CDED6FE3-AD8F-4ACC-B6B8-710EDDD97598}" srcOrd="11" destOrd="0" presId="urn:microsoft.com/office/officeart/2005/8/layout/target3"/>
    <dgm:cxn modelId="{544CBA96-7AFA-43A1-8819-CED3B8670FD4}" type="presParOf" srcId="{71045F8C-00FA-488E-A7BD-E2E6753D979D}" destId="{397AC6D7-84A6-4150-958F-83C92D9ACF38}" srcOrd="12" destOrd="0" presId="urn:microsoft.com/office/officeart/2005/8/layout/target3"/>
    <dgm:cxn modelId="{7D33C23B-2A2E-49CC-A683-D805D61B8701}" type="presParOf" srcId="{71045F8C-00FA-488E-A7BD-E2E6753D979D}" destId="{D7419528-33A6-416D-9E64-B3F7915C5149}" srcOrd="13" destOrd="0" presId="urn:microsoft.com/office/officeart/2005/8/layout/target3"/>
    <dgm:cxn modelId="{7978AD23-FF83-4F6E-8DF8-CB9E687561CB}" type="presParOf" srcId="{71045F8C-00FA-488E-A7BD-E2E6753D979D}" destId="{97289DF2-90F4-4EC2-A9FC-633B00BAB610}" srcOrd="14" destOrd="0" presId="urn:microsoft.com/office/officeart/2005/8/layout/target3"/>
    <dgm:cxn modelId="{F1D77035-405A-47EE-B7C8-2C8C3C9F9788}" type="presParOf" srcId="{71045F8C-00FA-488E-A7BD-E2E6753D979D}" destId="{234EBA9D-95B4-4C20-A84E-6F65F1085DC6}" srcOrd="15" destOrd="0" presId="urn:microsoft.com/office/officeart/2005/8/layout/target3"/>
    <dgm:cxn modelId="{1D57F246-CC8B-4145-BDC9-D4616DF8097A}" type="presParOf" srcId="{71045F8C-00FA-488E-A7BD-E2E6753D979D}" destId="{12255512-213F-41DF-90A6-8B4CD74A2B52}" srcOrd="16" destOrd="0" presId="urn:microsoft.com/office/officeart/2005/8/layout/target3"/>
    <dgm:cxn modelId="{F721449B-13DA-475B-A814-08179463F62F}" type="presParOf" srcId="{71045F8C-00FA-488E-A7BD-E2E6753D979D}" destId="{50C2F88D-8688-44C2-A854-691F34009D3B}" srcOrd="17" destOrd="0" presId="urn:microsoft.com/office/officeart/2005/8/layout/target3"/>
    <dgm:cxn modelId="{85F94D76-B2AA-4679-89EC-6FB4ADC54511}" type="presParOf" srcId="{71045F8C-00FA-488E-A7BD-E2E6753D979D}" destId="{4D19AB04-24FA-40C2-B203-52AE3D15E171}" srcOrd="18" destOrd="0" presId="urn:microsoft.com/office/officeart/2005/8/layout/target3"/>
    <dgm:cxn modelId="{F16812F6-6310-4520-93C1-08AE597DC5CB}" type="presParOf" srcId="{71045F8C-00FA-488E-A7BD-E2E6753D979D}" destId="{832BF48F-0145-4429-9E02-8FCA946CCE9E}" srcOrd="19" destOrd="0" presId="urn:microsoft.com/office/officeart/2005/8/layout/target3"/>
    <dgm:cxn modelId="{DD47ECE9-5ACC-4F24-9687-AA04247F6CD5}" type="presParOf" srcId="{71045F8C-00FA-488E-A7BD-E2E6753D979D}" destId="{E7297F21-D4FD-4A41-AE58-814D01A6B5E7}" srcOrd="20" destOrd="0" presId="urn:microsoft.com/office/officeart/2005/8/layout/target3"/>
    <dgm:cxn modelId="{15E766DE-B4F8-4159-A806-18B2B86FA0CA}" type="presParOf" srcId="{71045F8C-00FA-488E-A7BD-E2E6753D979D}" destId="{F69A1436-182C-465B-AD7F-FE48E0C090C1}" srcOrd="21" destOrd="0" presId="urn:microsoft.com/office/officeart/2005/8/layout/target3"/>
    <dgm:cxn modelId="{BCB4170A-DFD2-484A-985D-EA320F916F62}" type="presParOf" srcId="{71045F8C-00FA-488E-A7BD-E2E6753D979D}" destId="{AA41A67C-3D3F-4AE9-9E0F-5D7F7BB2E741}" srcOrd="22" destOrd="0" presId="urn:microsoft.com/office/officeart/2005/8/layout/target3"/>
    <dgm:cxn modelId="{E57337C3-AF2C-489F-9EFA-E71B77D8F5A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VY_32_INOVACE_15_ Řecká kultura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dirty="0" smtClean="0"/>
            <a:t>Řecká kultura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EC1026-1265-4147-A1BC-4C83590986DD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5185D92-057F-4F3B-B8EF-D014730A1B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2976219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95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2088816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393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Řecká kultura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5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22912" cy="850106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012" y="1340768"/>
            <a:ext cx="9120554" cy="55172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Základním prvkem řecké architektury jsou……………….,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které zdobily významné budovy.</a:t>
            </a:r>
          </a:p>
          <a:p>
            <a:pPr marL="0" indent="0">
              <a:buNone/>
            </a:pPr>
            <a:r>
              <a:rPr lang="cs-CZ" dirty="0" smtClean="0"/>
              <a:t>2. Podle stáří se dělí na …………….., ……………..,………….</a:t>
            </a:r>
          </a:p>
          <a:p>
            <a:pPr marL="0" indent="0">
              <a:buNone/>
            </a:pPr>
            <a:r>
              <a:rPr lang="cs-CZ" dirty="0" smtClean="0"/>
              <a:t>3.  Rozeznáváme je podle výzdoby …………………………..</a:t>
            </a:r>
          </a:p>
          <a:p>
            <a:pPr marL="0" indent="0">
              <a:buNone/>
            </a:pPr>
            <a:r>
              <a:rPr lang="cs-CZ" dirty="0" smtClean="0"/>
              <a:t>4. Ženské postavy jsou………………...</a:t>
            </a:r>
          </a:p>
          <a:p>
            <a:pPr marL="0" indent="0">
              <a:buNone/>
            </a:pPr>
            <a:r>
              <a:rPr lang="cs-CZ" dirty="0" smtClean="0"/>
              <a:t>5. Dalším prvkem jsou sochy, zhotovené z …………………..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nebo z ………..</a:t>
            </a:r>
          </a:p>
          <a:p>
            <a:pPr marL="0" indent="0">
              <a:buNone/>
            </a:pPr>
            <a:r>
              <a:rPr lang="cs-CZ" dirty="0" smtClean="0"/>
              <a:t>6. Významnými sochaři jsou P…………….., M………….,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F…………..</a:t>
            </a:r>
          </a:p>
          <a:p>
            <a:pPr marL="0" indent="0">
              <a:buNone/>
            </a:pPr>
            <a:r>
              <a:rPr lang="cs-CZ" dirty="0" smtClean="0"/>
              <a:t>7. Velkými stavbami jsou i otevřená ……………….s vynikající     </a:t>
            </a:r>
          </a:p>
          <a:p>
            <a:pPr marL="0" indent="0">
              <a:buNone/>
            </a:pPr>
            <a:r>
              <a:rPr lang="cs-CZ" dirty="0" smtClean="0"/>
              <a:t>     a……………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7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482952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79532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Základním prvkem řecké architektury jsou </a:t>
            </a:r>
            <a:r>
              <a:rPr lang="cs-CZ" dirty="0" smtClean="0">
                <a:solidFill>
                  <a:srgbClr val="FF0000"/>
                </a:solidFill>
              </a:rPr>
              <a:t>sloupy,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které zdobily významné budovy.</a:t>
            </a:r>
          </a:p>
          <a:p>
            <a:pPr marL="0" indent="0">
              <a:buNone/>
            </a:pPr>
            <a:r>
              <a:rPr lang="cs-CZ" dirty="0" smtClean="0"/>
              <a:t>2. Podle stáří se dělí na </a:t>
            </a:r>
            <a:r>
              <a:rPr lang="cs-CZ" dirty="0" smtClean="0">
                <a:solidFill>
                  <a:srgbClr val="FF0000"/>
                </a:solidFill>
              </a:rPr>
              <a:t>dórské, </a:t>
            </a:r>
            <a:r>
              <a:rPr lang="cs-CZ" dirty="0" err="1" smtClean="0">
                <a:solidFill>
                  <a:srgbClr val="FF0000"/>
                </a:solidFill>
              </a:rPr>
              <a:t>ionské</a:t>
            </a:r>
            <a:r>
              <a:rPr lang="cs-CZ" dirty="0" smtClean="0">
                <a:solidFill>
                  <a:srgbClr val="FF0000"/>
                </a:solidFill>
              </a:rPr>
              <a:t>, korintské.</a:t>
            </a:r>
          </a:p>
          <a:p>
            <a:pPr marL="0" indent="0">
              <a:buNone/>
            </a:pPr>
            <a:r>
              <a:rPr lang="cs-CZ" dirty="0" smtClean="0"/>
              <a:t>3. Rozeznáváme je podle výzdoby</a:t>
            </a:r>
            <a:r>
              <a:rPr lang="cs-CZ" dirty="0" smtClean="0">
                <a:solidFill>
                  <a:srgbClr val="FF0000"/>
                </a:solidFill>
              </a:rPr>
              <a:t> hlavice.</a:t>
            </a:r>
          </a:p>
          <a:p>
            <a:pPr marL="0" indent="0">
              <a:buNone/>
            </a:pPr>
            <a:r>
              <a:rPr lang="cs-CZ" dirty="0" smtClean="0"/>
              <a:t>4. Ženské postavy jsou </a:t>
            </a:r>
            <a:r>
              <a:rPr lang="cs-CZ" dirty="0" smtClean="0">
                <a:solidFill>
                  <a:srgbClr val="FF0000"/>
                </a:solidFill>
              </a:rPr>
              <a:t>karyatidy.</a:t>
            </a:r>
          </a:p>
          <a:p>
            <a:pPr marL="0" indent="0">
              <a:buNone/>
            </a:pPr>
            <a:r>
              <a:rPr lang="cs-CZ" dirty="0" smtClean="0"/>
              <a:t>5. Dalším prvkem jsou sochy, zhotovené </a:t>
            </a:r>
            <a:r>
              <a:rPr lang="cs-CZ" dirty="0" smtClean="0">
                <a:solidFill>
                  <a:srgbClr val="FF0000"/>
                </a:solidFill>
              </a:rPr>
              <a:t>z mramoru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nebo </a:t>
            </a:r>
            <a:r>
              <a:rPr lang="cs-CZ" dirty="0" smtClean="0">
                <a:solidFill>
                  <a:srgbClr val="FF0000"/>
                </a:solidFill>
              </a:rPr>
              <a:t>z bronzu.</a:t>
            </a:r>
          </a:p>
          <a:p>
            <a:pPr marL="0" indent="0">
              <a:buNone/>
            </a:pPr>
            <a:r>
              <a:rPr lang="cs-CZ" dirty="0" smtClean="0"/>
              <a:t>6. Významnými sochaři jsou </a:t>
            </a:r>
            <a:r>
              <a:rPr lang="cs-CZ" dirty="0" err="1" smtClean="0">
                <a:solidFill>
                  <a:srgbClr val="FF0000"/>
                </a:solidFill>
              </a:rPr>
              <a:t>Praxiteles</a:t>
            </a:r>
            <a:r>
              <a:rPr lang="cs-CZ" dirty="0" smtClean="0">
                <a:solidFill>
                  <a:srgbClr val="FF0000"/>
                </a:solidFill>
              </a:rPr>
              <a:t>, Myron, </a:t>
            </a:r>
            <a:r>
              <a:rPr lang="cs-CZ" dirty="0" err="1" smtClean="0">
                <a:solidFill>
                  <a:srgbClr val="FF0000"/>
                </a:solidFill>
              </a:rPr>
              <a:t>Feidiás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7. Velkými stavbami jsou i otevřená </a:t>
            </a:r>
            <a:r>
              <a:rPr lang="cs-CZ" dirty="0" smtClean="0">
                <a:solidFill>
                  <a:srgbClr val="FF0000"/>
                </a:solidFill>
              </a:rPr>
              <a:t>divadla </a:t>
            </a:r>
            <a:r>
              <a:rPr lang="cs-CZ" dirty="0" smtClean="0"/>
              <a:t>s vynikající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akustikou.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86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491064" cy="1124744"/>
          </a:xfrm>
        </p:spPr>
        <p:txBody>
          <a:bodyPr/>
          <a:lstStyle/>
          <a:p>
            <a:r>
              <a:rPr lang="cs-CZ" dirty="0" smtClean="0"/>
              <a:t>Utvoř dvojice: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11715" y="1412776"/>
            <a:ext cx="4644008" cy="57332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Chrám bohyně Athény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Sochařská díla na Akropoli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Komedie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Největší rozkvět Atén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Discobolos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Herci v divadle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4499992" cy="54452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Perikles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Myron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Feidiás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muži v maskách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tragédie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Parthenon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61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953" y="188640"/>
            <a:ext cx="5987008" cy="9807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499992" y="1340768"/>
            <a:ext cx="4644008" cy="57332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Největší rozkvět Atén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Discobolos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Sochařská díla na Akropoli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Herci v divadle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Komedie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Chrám bohyně Athény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4499992" cy="54452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Perikles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Myron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Feidiás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muži v maskách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tragédie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Parthenon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6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</TotalTime>
  <Words>304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Řecká kultura</vt:lpstr>
      <vt:lpstr>Doplň:</vt:lpstr>
      <vt:lpstr>Řešení:</vt:lpstr>
      <vt:lpstr>Utvoř dvojice: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Řecká kultura a sport</dc:title>
  <dc:creator>Hrádková Zdeňka</dc:creator>
  <cp:lastModifiedBy>Hrádková Zdeňka</cp:lastModifiedBy>
  <cp:revision>9</cp:revision>
  <dcterms:created xsi:type="dcterms:W3CDTF">2012-05-11T07:01:56Z</dcterms:created>
  <dcterms:modified xsi:type="dcterms:W3CDTF">2012-05-11T08:30:05Z</dcterms:modified>
</cp:coreProperties>
</file>