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6" r:id="rId4"/>
    <p:sldId id="257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VY_32_INOVACE_16_Olympijské hry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Olympijské hry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48BDB9-B5FA-4D92-B2AD-49D0339D0DCE}" type="presOf" srcId="{445C7998-7549-48B0-BD68-D4F0167F02E5}" destId="{4D19AB04-24FA-40C2-B203-52AE3D15E171}" srcOrd="1" destOrd="0" presId="urn:microsoft.com/office/officeart/2005/8/layout/target3"/>
    <dgm:cxn modelId="{B2019712-EC32-42EB-B914-B2C9AAEE72C7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3B79729-FCDA-400A-925B-0885E5FB0F03}" type="presOf" srcId="{FBBFC3EA-9D9D-4F3A-BEA6-9C2C0E46BF20}" destId="{643EA938-EDE0-4533-ACCC-D2BD6F3A527C}" srcOrd="0" destOrd="0" presId="urn:microsoft.com/office/officeart/2005/8/layout/target3"/>
    <dgm:cxn modelId="{33707005-5FA6-49B4-927A-FECB8BEB0297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6C44D2C-BEB7-4F5F-A307-5E704E4DB809}" type="presOf" srcId="{39F8B381-5807-488E-AC22-73DD4140ED4A}" destId="{71045F8C-00FA-488E-A7BD-E2E6753D979D}" srcOrd="0" destOrd="0" presId="urn:microsoft.com/office/officeart/2005/8/layout/target3"/>
    <dgm:cxn modelId="{66F447C2-A406-4C6F-A25E-AA1F9FED2630}" type="presOf" srcId="{DAEA276B-ECF9-46F6-A7D3-4693B2D32BC4}" destId="{F69A1436-182C-465B-AD7F-FE48E0C090C1}" srcOrd="1" destOrd="0" presId="urn:microsoft.com/office/officeart/2005/8/layout/target3"/>
    <dgm:cxn modelId="{494C5A4D-9A5E-417E-B4DC-BA6333B9D480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EA4427E-B3E4-4EAF-8442-DF932E73F7F1}" type="presOf" srcId="{019433A1-1324-4DE1-9E6F-32B851095F74}" destId="{E7297F21-D4FD-4A41-AE58-814D01A6B5E7}" srcOrd="1" destOrd="0" presId="urn:microsoft.com/office/officeart/2005/8/layout/target3"/>
    <dgm:cxn modelId="{828BD56F-FD33-4108-B641-B03C058D740E}" type="presOf" srcId="{019433A1-1324-4DE1-9E6F-32B851095F74}" destId="{A3817367-F2BC-482F-8832-FA00B51DCCF3}" srcOrd="0" destOrd="0" presId="urn:microsoft.com/office/officeart/2005/8/layout/target3"/>
    <dgm:cxn modelId="{9B01960B-E646-428D-B155-CF11050EDFD2}" type="presOf" srcId="{C73C7642-F245-4585-8F88-243F9FAEF6CA}" destId="{97289DF2-90F4-4EC2-A9FC-633B00BAB610}" srcOrd="0" destOrd="0" presId="urn:microsoft.com/office/officeart/2005/8/layout/target3"/>
    <dgm:cxn modelId="{E4B3416E-8A6C-48C4-9C63-62E450775F6F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1AF31C7-8F93-4637-AC15-5B7644547BE3}" type="presOf" srcId="{445C7998-7549-48B0-BD68-D4F0167F02E5}" destId="{BC35EE03-4121-4EF9-923D-7CB6D30D358D}" srcOrd="0" destOrd="0" presId="urn:microsoft.com/office/officeart/2005/8/layout/target3"/>
    <dgm:cxn modelId="{7AD09869-8BF9-4AAF-BAC7-997B45478506}" type="presOf" srcId="{EBC41103-E2E5-4D48-9B4B-425520D3D098}" destId="{50C2F88D-8688-44C2-A854-691F34009D3B}" srcOrd="0" destOrd="0" presId="urn:microsoft.com/office/officeart/2005/8/layout/target3"/>
    <dgm:cxn modelId="{0C3C40D2-AE47-4C47-95D9-E94E47FACA8B}" type="presParOf" srcId="{71045F8C-00FA-488E-A7BD-E2E6753D979D}" destId="{3577EC6B-C980-4F34-8C69-4365E7B8FC8C}" srcOrd="0" destOrd="0" presId="urn:microsoft.com/office/officeart/2005/8/layout/target3"/>
    <dgm:cxn modelId="{C6F87EB3-F178-45D9-A12C-D08AFACD2911}" type="presParOf" srcId="{71045F8C-00FA-488E-A7BD-E2E6753D979D}" destId="{6940EB87-DC1D-4BC3-9408-9AC2E1FFC039}" srcOrd="1" destOrd="0" presId="urn:microsoft.com/office/officeart/2005/8/layout/target3"/>
    <dgm:cxn modelId="{0D6CE131-52B1-49BA-8569-C1EB13360C3A}" type="presParOf" srcId="{71045F8C-00FA-488E-A7BD-E2E6753D979D}" destId="{BC35EE03-4121-4EF9-923D-7CB6D30D358D}" srcOrd="2" destOrd="0" presId="urn:microsoft.com/office/officeart/2005/8/layout/target3"/>
    <dgm:cxn modelId="{6BB140C4-644A-4F3B-95F9-77367B132079}" type="presParOf" srcId="{71045F8C-00FA-488E-A7BD-E2E6753D979D}" destId="{C95EEA27-3CBF-4645-A92D-9D8AF5C1CBFC}" srcOrd="3" destOrd="0" presId="urn:microsoft.com/office/officeart/2005/8/layout/target3"/>
    <dgm:cxn modelId="{362963AB-FD4B-4E05-86E7-91D0EE304486}" type="presParOf" srcId="{71045F8C-00FA-488E-A7BD-E2E6753D979D}" destId="{851BB866-B6AE-4566-893F-4C635BA974FC}" srcOrd="4" destOrd="0" presId="urn:microsoft.com/office/officeart/2005/8/layout/target3"/>
    <dgm:cxn modelId="{FCD6C298-712A-4D5C-98F2-A338F6251E3F}" type="presParOf" srcId="{71045F8C-00FA-488E-A7BD-E2E6753D979D}" destId="{643EA938-EDE0-4533-ACCC-D2BD6F3A527C}" srcOrd="5" destOrd="0" presId="urn:microsoft.com/office/officeart/2005/8/layout/target3"/>
    <dgm:cxn modelId="{3B8D30D8-98FB-4BF9-89E9-4AC0C8C2D097}" type="presParOf" srcId="{71045F8C-00FA-488E-A7BD-E2E6753D979D}" destId="{92F31B18-D66D-4CC7-89B9-378928DE877D}" srcOrd="6" destOrd="0" presId="urn:microsoft.com/office/officeart/2005/8/layout/target3"/>
    <dgm:cxn modelId="{1F1EC2B9-97DA-40D9-8275-2FE500ADDF68}" type="presParOf" srcId="{71045F8C-00FA-488E-A7BD-E2E6753D979D}" destId="{902074E1-B931-4618-97F1-FADBE82E9C3C}" srcOrd="7" destOrd="0" presId="urn:microsoft.com/office/officeart/2005/8/layout/target3"/>
    <dgm:cxn modelId="{3DCDD9F2-3E2B-47B0-9D5C-8C0825950D66}" type="presParOf" srcId="{71045F8C-00FA-488E-A7BD-E2E6753D979D}" destId="{A3817367-F2BC-482F-8832-FA00B51DCCF3}" srcOrd="8" destOrd="0" presId="urn:microsoft.com/office/officeart/2005/8/layout/target3"/>
    <dgm:cxn modelId="{D1BD2285-AF8C-4626-928C-FA16D7FF2246}" type="presParOf" srcId="{71045F8C-00FA-488E-A7BD-E2E6753D979D}" destId="{626ABFF6-56C8-4386-B662-68EC364EED9D}" srcOrd="9" destOrd="0" presId="urn:microsoft.com/office/officeart/2005/8/layout/target3"/>
    <dgm:cxn modelId="{22D3562D-C3E1-4D82-9A5A-FBFCEF19BCC4}" type="presParOf" srcId="{71045F8C-00FA-488E-A7BD-E2E6753D979D}" destId="{6DB11F1C-D028-4800-9625-6611CA9DE6D4}" srcOrd="10" destOrd="0" presId="urn:microsoft.com/office/officeart/2005/8/layout/target3"/>
    <dgm:cxn modelId="{0FC536CE-41C2-49F4-BFCD-44D54C72BBA8}" type="presParOf" srcId="{71045F8C-00FA-488E-A7BD-E2E6753D979D}" destId="{CDED6FE3-AD8F-4ACC-B6B8-710EDDD97598}" srcOrd="11" destOrd="0" presId="urn:microsoft.com/office/officeart/2005/8/layout/target3"/>
    <dgm:cxn modelId="{0A51EC4D-18AD-4912-BAF4-561D0F5D11B7}" type="presParOf" srcId="{71045F8C-00FA-488E-A7BD-E2E6753D979D}" destId="{397AC6D7-84A6-4150-958F-83C92D9ACF38}" srcOrd="12" destOrd="0" presId="urn:microsoft.com/office/officeart/2005/8/layout/target3"/>
    <dgm:cxn modelId="{48C85FAF-63EE-4162-A0F8-0F0B659EF6E5}" type="presParOf" srcId="{71045F8C-00FA-488E-A7BD-E2E6753D979D}" destId="{D7419528-33A6-416D-9E64-B3F7915C5149}" srcOrd="13" destOrd="0" presId="urn:microsoft.com/office/officeart/2005/8/layout/target3"/>
    <dgm:cxn modelId="{D3A4E675-0C28-4859-BCBD-114F11208109}" type="presParOf" srcId="{71045F8C-00FA-488E-A7BD-E2E6753D979D}" destId="{97289DF2-90F4-4EC2-A9FC-633B00BAB610}" srcOrd="14" destOrd="0" presId="urn:microsoft.com/office/officeart/2005/8/layout/target3"/>
    <dgm:cxn modelId="{CEE7CF2F-01DE-400A-9D8F-E0D7831530F2}" type="presParOf" srcId="{71045F8C-00FA-488E-A7BD-E2E6753D979D}" destId="{234EBA9D-95B4-4C20-A84E-6F65F1085DC6}" srcOrd="15" destOrd="0" presId="urn:microsoft.com/office/officeart/2005/8/layout/target3"/>
    <dgm:cxn modelId="{9AE33585-39FF-446C-AE6E-3963E599356A}" type="presParOf" srcId="{71045F8C-00FA-488E-A7BD-E2E6753D979D}" destId="{12255512-213F-41DF-90A6-8B4CD74A2B52}" srcOrd="16" destOrd="0" presId="urn:microsoft.com/office/officeart/2005/8/layout/target3"/>
    <dgm:cxn modelId="{0EB16C27-CAB0-435B-9474-F9352EAAA66C}" type="presParOf" srcId="{71045F8C-00FA-488E-A7BD-E2E6753D979D}" destId="{50C2F88D-8688-44C2-A854-691F34009D3B}" srcOrd="17" destOrd="0" presId="urn:microsoft.com/office/officeart/2005/8/layout/target3"/>
    <dgm:cxn modelId="{7FFCB0B9-AA13-47B8-9BA5-1C044FC4AEDF}" type="presParOf" srcId="{71045F8C-00FA-488E-A7BD-E2E6753D979D}" destId="{4D19AB04-24FA-40C2-B203-52AE3D15E171}" srcOrd="18" destOrd="0" presId="urn:microsoft.com/office/officeart/2005/8/layout/target3"/>
    <dgm:cxn modelId="{293EA250-82C9-4A76-881F-01D43F28AB1A}" type="presParOf" srcId="{71045F8C-00FA-488E-A7BD-E2E6753D979D}" destId="{832BF48F-0145-4429-9E02-8FCA946CCE9E}" srcOrd="19" destOrd="0" presId="urn:microsoft.com/office/officeart/2005/8/layout/target3"/>
    <dgm:cxn modelId="{91BC3756-8AEB-4F3A-8651-B34AAC8FD4EA}" type="presParOf" srcId="{71045F8C-00FA-488E-A7BD-E2E6753D979D}" destId="{E7297F21-D4FD-4A41-AE58-814D01A6B5E7}" srcOrd="20" destOrd="0" presId="urn:microsoft.com/office/officeart/2005/8/layout/target3"/>
    <dgm:cxn modelId="{5A07502A-57D3-4AC9-93C2-49608DA53941}" type="presParOf" srcId="{71045F8C-00FA-488E-A7BD-E2E6753D979D}" destId="{F69A1436-182C-465B-AD7F-FE48E0C090C1}" srcOrd="21" destOrd="0" presId="urn:microsoft.com/office/officeart/2005/8/layout/target3"/>
    <dgm:cxn modelId="{8E467A03-3DC2-492A-9806-6DE9D5AE30AA}" type="presParOf" srcId="{71045F8C-00FA-488E-A7BD-E2E6753D979D}" destId="{AA41A67C-3D3F-4AE9-9E0F-5D7F7BB2E741}" srcOrd="22" destOrd="0" presId="urn:microsoft.com/office/officeart/2005/8/layout/target3"/>
    <dgm:cxn modelId="{A6B424FD-E7E2-4F6A-BD1D-35B22055AE2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VY_32_INOVACE_16_Olympijské hry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dirty="0" smtClean="0"/>
            <a:t>Olympijské hry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A54071F-0D1D-4E6E-8165-74B94942BDC4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5F3F744-901C-4FD0-A062-1D78DA6757E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5404314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5307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60611699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101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Olympijské hry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13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203032" cy="980728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92" y="1268760"/>
            <a:ext cx="9144000" cy="5589240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Proč Řekové pořádali hry a soutěže?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Kde se konaly nejvýznamnější oslavy?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Na čí počest a jak často?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bylo vyhlášeno během her?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 startAt="5"/>
            </a:pPr>
            <a:r>
              <a:rPr lang="cs-CZ" dirty="0" smtClean="0"/>
              <a:t>Jaká byla odměna vítěze?</a:t>
            </a:r>
          </a:p>
          <a:p>
            <a:pPr marL="457200" indent="-457200">
              <a:buAutoNum type="arabicPeriod" startAt="5"/>
            </a:pPr>
            <a:endParaRPr lang="cs-CZ" dirty="0" smtClean="0"/>
          </a:p>
          <a:p>
            <a:pPr marL="457200" indent="-457200">
              <a:buAutoNum type="arabicPeriod" startAt="5"/>
            </a:pPr>
            <a:r>
              <a:rPr lang="cs-CZ" dirty="0" smtClean="0"/>
              <a:t> Vysvětli pojem „ kalokagathia“.</a:t>
            </a:r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93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203032" cy="9807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92" y="1268760"/>
            <a:ext cx="9144000" cy="5589240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Proč Řekové pořádali hry a soutěže?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Na oslavu bohů.</a:t>
            </a:r>
          </a:p>
          <a:p>
            <a:pPr marL="0" indent="0">
              <a:buNone/>
            </a:pPr>
            <a:r>
              <a:rPr lang="cs-CZ" dirty="0" smtClean="0"/>
              <a:t>2.  Kde se konaly nejvýznamnější oslavy?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V Olympii.</a:t>
            </a:r>
          </a:p>
          <a:p>
            <a:pPr marL="0" indent="0">
              <a:buNone/>
            </a:pPr>
            <a:r>
              <a:rPr lang="cs-CZ" dirty="0" smtClean="0"/>
              <a:t>3.  Na čí počest a jak často?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Na oslavu bohy Dia, jednou za 4 roky.</a:t>
            </a:r>
          </a:p>
          <a:p>
            <a:pPr marL="0" indent="0">
              <a:buNone/>
            </a:pPr>
            <a:r>
              <a:rPr lang="cs-CZ" dirty="0" smtClean="0"/>
              <a:t>4.  Co bylo vyhlášeno během her?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err="1" smtClean="0">
                <a:solidFill>
                  <a:srgbClr val="FF0000"/>
                </a:solidFill>
              </a:rPr>
              <a:t>Celořecký</a:t>
            </a:r>
            <a:r>
              <a:rPr lang="cs-CZ" dirty="0" smtClean="0">
                <a:solidFill>
                  <a:srgbClr val="FF0000"/>
                </a:solidFill>
              </a:rPr>
              <a:t> mír.</a:t>
            </a:r>
          </a:p>
          <a:p>
            <a:pPr marL="457200" indent="-457200">
              <a:buAutoNum type="arabicPeriod" startAt="5"/>
            </a:pPr>
            <a:r>
              <a:rPr lang="cs-CZ" dirty="0" smtClean="0"/>
              <a:t>Jaká byla odměna vítěze?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Vavřínový nebo olivový věnec, palmová ratolest</a:t>
            </a:r>
            <a:r>
              <a:rPr lang="cs-CZ" dirty="0" smtClean="0"/>
              <a:t>.</a:t>
            </a:r>
          </a:p>
          <a:p>
            <a:pPr marL="457200" indent="-457200">
              <a:buAutoNum type="arabicPeriod" startAt="5"/>
            </a:pPr>
            <a:r>
              <a:rPr lang="cs-CZ" dirty="0" smtClean="0"/>
              <a:t>Vysvětli pojem „ kalokagathia“.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Výchova tělesné i duševní stránky člověka.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96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122912" cy="1124744"/>
          </a:xfrm>
        </p:spPr>
        <p:txBody>
          <a:bodyPr/>
          <a:lstStyle/>
          <a:p>
            <a:r>
              <a:rPr lang="cs-CZ" dirty="0" smtClean="0"/>
              <a:t>Dvojice: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499992" cy="56612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závody pro ženy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olympiáda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Stadion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Délková míra pro běh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Novodobé olympijské hry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Londýn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Pětiboj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Obnovitel olympijských her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1196752"/>
            <a:ext cx="4644008" cy="56612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Stadion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Pentathlon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r. 1896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Héraia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Olympijské hry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776 př. n. 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Pierre</a:t>
            </a:r>
            <a:r>
              <a:rPr lang="cs-CZ" dirty="0" smtClean="0"/>
              <a:t> de </a:t>
            </a:r>
            <a:r>
              <a:rPr lang="cs-CZ" dirty="0" err="1" smtClean="0"/>
              <a:t>Coubertin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Název sportovního areálu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19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122912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499992" cy="56612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Délková míra pro běh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Pětiboj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Novodobé olympijské hry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Závody pro ženy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Londýn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olympiáda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Obnovitel olympijských her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Stadion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0" y="1196752"/>
            <a:ext cx="4644008" cy="56612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Stadion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Pentathlon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r. 1896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Héraia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Olympijské hry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776 př. n. 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Pierre</a:t>
            </a:r>
            <a:r>
              <a:rPr lang="cs-CZ" dirty="0" smtClean="0"/>
              <a:t> de </a:t>
            </a:r>
            <a:r>
              <a:rPr lang="cs-CZ" dirty="0" err="1" smtClean="0"/>
              <a:t>Coubertin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Název sportovního areálu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42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448</TotalTime>
  <Words>283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Olympijské hry</vt:lpstr>
      <vt:lpstr>Odpověz:</vt:lpstr>
      <vt:lpstr>Řešení:</vt:lpstr>
      <vt:lpstr>Dvojice: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Olympijské hry</dc:title>
  <dc:creator>Hrádková Zdeňka</dc:creator>
  <cp:lastModifiedBy>Hrádková Zdeňka</cp:lastModifiedBy>
  <cp:revision>10</cp:revision>
  <dcterms:created xsi:type="dcterms:W3CDTF">2012-05-11T08:39:14Z</dcterms:created>
  <dcterms:modified xsi:type="dcterms:W3CDTF">2012-05-17T13:42:54Z</dcterms:modified>
</cp:coreProperties>
</file>